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5" r:id="rId6"/>
    <p:sldMasterId id="2147483684" r:id="rId7"/>
    <p:sldMasterId id="2147483708" r:id="rId8"/>
    <p:sldMasterId id="2147483729" r:id="rId9"/>
    <p:sldMasterId id="2147483750" r:id="rId10"/>
    <p:sldMasterId id="2147483764" r:id="rId11"/>
    <p:sldMasterId id="2147483785" r:id="rId12"/>
    <p:sldMasterId id="2147483804"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Lst>
  <p:sldSz cy="5143500" cx="9144000"/>
  <p:notesSz cx="6858000" cy="9144000"/>
  <p:embeddedFontLst>
    <p:embeddedFont>
      <p:font typeface="Proxima Nova"/>
      <p:regular r:id="rId93"/>
      <p:bold r:id="rId94"/>
      <p:italic r:id="rId95"/>
      <p:boldItalic r:id="rId96"/>
    </p:embeddedFont>
    <p:embeddedFont>
      <p:font typeface="Libre Franklin Medium"/>
      <p:regular r:id="rId97"/>
      <p:bold r:id="rId98"/>
      <p:italic r:id="rId99"/>
      <p:boldItalic r:id="rId100"/>
    </p:embeddedFont>
    <p:embeddedFont>
      <p:font typeface="Helvetica Neue"/>
      <p:regular r:id="rId101"/>
      <p:bold r:id="rId102"/>
      <p:italic r:id="rId103"/>
      <p:boldItalic r:id="rId104"/>
    </p:embeddedFont>
    <p:embeddedFont>
      <p:font typeface="Lustria"/>
      <p:regular r:id="rId105"/>
    </p:embeddedFont>
    <p:embeddedFont>
      <p:font typeface="Century Gothic"/>
      <p:regular r:id="rId106"/>
      <p:bold r:id="rId107"/>
      <p:italic r:id="rId108"/>
      <p:boldItalic r:id="rId109"/>
    </p:embeddedFont>
    <p:embeddedFont>
      <p:font typeface="Roboto"/>
      <p:regular r:id="rId110"/>
      <p:bold r:id="rId111"/>
      <p:italic r:id="rId112"/>
      <p:boldItalic r:id="rId113"/>
    </p:embeddedFont>
    <p:embeddedFont>
      <p:font typeface="Libre Franklin"/>
      <p:regular r:id="rId114"/>
      <p:bold r:id="rId115"/>
      <p:italic r:id="rId116"/>
      <p:boldItalic r:id="rId117"/>
    </p:embeddedFont>
    <p:embeddedFont>
      <p:font typeface="PT Sans Narrow"/>
      <p:regular r:id="rId118"/>
      <p:bold r:id="rId119"/>
    </p:embeddedFont>
    <p:embeddedFont>
      <p:font typeface="Quattrocento Sans"/>
      <p:regular r:id="rId120"/>
      <p:bold r:id="rId121"/>
      <p:italic r:id="rId122"/>
      <p:boldItalic r:id="rId123"/>
    </p:embeddedFont>
    <p:embeddedFont>
      <p:font typeface="Merriweather"/>
      <p:regular r:id="rId124"/>
      <p:bold r:id="rId125"/>
      <p:italic r:id="rId126"/>
      <p:boldItalic r:id="rId127"/>
    </p:embeddedFont>
    <p:embeddedFont>
      <p:font typeface="Open Sans"/>
      <p:regular r:id="rId128"/>
      <p:bold r:id="rId129"/>
      <p:italic r:id="rId130"/>
      <p:boldItalic r:id="rId1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132" roundtripDataSignature="AMtx7mjRhjcY2CISUjcUxhZtaZOOA1LT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9F8AFBB-6C8B-4807-A1A3-046335217F88}">
  <a:tblStyle styleId="{09F8AFBB-6C8B-4807-A1A3-046335217F88}"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6.xml"/><Relationship Id="rId42" Type="http://schemas.openxmlformats.org/officeDocument/2006/relationships/slide" Target="slides/slide28.xml"/><Relationship Id="rId41" Type="http://schemas.openxmlformats.org/officeDocument/2006/relationships/slide" Target="slides/slide27.xml"/><Relationship Id="rId44" Type="http://schemas.openxmlformats.org/officeDocument/2006/relationships/slide" Target="slides/slide30.xml"/><Relationship Id="rId43" Type="http://schemas.openxmlformats.org/officeDocument/2006/relationships/slide" Target="slides/slide29.xml"/><Relationship Id="rId46" Type="http://schemas.openxmlformats.org/officeDocument/2006/relationships/slide" Target="slides/slide32.xml"/><Relationship Id="rId45" Type="http://schemas.openxmlformats.org/officeDocument/2006/relationships/slide" Target="slides/slide31.xml"/><Relationship Id="rId107" Type="http://schemas.openxmlformats.org/officeDocument/2006/relationships/font" Target="fonts/CenturyGothic-bold.fntdata"/><Relationship Id="rId106" Type="http://schemas.openxmlformats.org/officeDocument/2006/relationships/font" Target="fonts/CenturyGothic-regular.fntdata"/><Relationship Id="rId105" Type="http://schemas.openxmlformats.org/officeDocument/2006/relationships/font" Target="fonts/Lustria-regular.fntdata"/><Relationship Id="rId104" Type="http://schemas.openxmlformats.org/officeDocument/2006/relationships/font" Target="fonts/HelveticaNeue-boldItalic.fntdata"/><Relationship Id="rId109" Type="http://schemas.openxmlformats.org/officeDocument/2006/relationships/font" Target="fonts/CenturyGothic-boldItalic.fntdata"/><Relationship Id="rId108" Type="http://schemas.openxmlformats.org/officeDocument/2006/relationships/font" Target="fonts/CenturyGothic-italic.fntdata"/><Relationship Id="rId48" Type="http://schemas.openxmlformats.org/officeDocument/2006/relationships/slide" Target="slides/slide34.xml"/><Relationship Id="rId47" Type="http://schemas.openxmlformats.org/officeDocument/2006/relationships/slide" Target="slides/slide33.xml"/><Relationship Id="rId49" Type="http://schemas.openxmlformats.org/officeDocument/2006/relationships/slide" Target="slides/slide35.xml"/><Relationship Id="rId103" Type="http://schemas.openxmlformats.org/officeDocument/2006/relationships/font" Target="fonts/HelveticaNeue-italic.fntdata"/><Relationship Id="rId102" Type="http://schemas.openxmlformats.org/officeDocument/2006/relationships/font" Target="fonts/HelveticaNeue-bold.fntdata"/><Relationship Id="rId101" Type="http://schemas.openxmlformats.org/officeDocument/2006/relationships/font" Target="fonts/HelveticaNeue-regular.fntdata"/><Relationship Id="rId100" Type="http://schemas.openxmlformats.org/officeDocument/2006/relationships/font" Target="fonts/LibreFranklinMedium-boldItalic.fntdata"/><Relationship Id="rId31" Type="http://schemas.openxmlformats.org/officeDocument/2006/relationships/slide" Target="slides/slide17.xml"/><Relationship Id="rId30" Type="http://schemas.openxmlformats.org/officeDocument/2006/relationships/slide" Target="slides/slide16.xml"/><Relationship Id="rId33" Type="http://schemas.openxmlformats.org/officeDocument/2006/relationships/slide" Target="slides/slide19.xml"/><Relationship Id="rId32" Type="http://schemas.openxmlformats.org/officeDocument/2006/relationships/slide" Target="slides/slide18.xml"/><Relationship Id="rId35" Type="http://schemas.openxmlformats.org/officeDocument/2006/relationships/slide" Target="slides/slide21.xml"/><Relationship Id="rId34" Type="http://schemas.openxmlformats.org/officeDocument/2006/relationships/slide" Target="slides/slide20.xml"/><Relationship Id="rId37" Type="http://schemas.openxmlformats.org/officeDocument/2006/relationships/slide" Target="slides/slide23.xml"/><Relationship Id="rId36" Type="http://schemas.openxmlformats.org/officeDocument/2006/relationships/slide" Target="slides/slide22.xml"/><Relationship Id="rId39" Type="http://schemas.openxmlformats.org/officeDocument/2006/relationships/slide" Target="slides/slide25.xml"/><Relationship Id="rId38" Type="http://schemas.openxmlformats.org/officeDocument/2006/relationships/slide" Target="slides/slide24.xml"/><Relationship Id="rId20" Type="http://schemas.openxmlformats.org/officeDocument/2006/relationships/slide" Target="slides/slide6.xml"/><Relationship Id="rId22" Type="http://schemas.openxmlformats.org/officeDocument/2006/relationships/slide" Target="slides/slide8.xml"/><Relationship Id="rId21" Type="http://schemas.openxmlformats.org/officeDocument/2006/relationships/slide" Target="slides/slide7.xml"/><Relationship Id="rId24" Type="http://schemas.openxmlformats.org/officeDocument/2006/relationships/slide" Target="slides/slide10.xml"/><Relationship Id="rId23" Type="http://schemas.openxmlformats.org/officeDocument/2006/relationships/slide" Target="slides/slide9.xml"/><Relationship Id="rId129" Type="http://schemas.openxmlformats.org/officeDocument/2006/relationships/font" Target="fonts/OpenSans-bold.fntdata"/><Relationship Id="rId128" Type="http://schemas.openxmlformats.org/officeDocument/2006/relationships/font" Target="fonts/OpenSans-regular.fntdata"/><Relationship Id="rId127" Type="http://schemas.openxmlformats.org/officeDocument/2006/relationships/font" Target="fonts/Merriweather-boldItalic.fntdata"/><Relationship Id="rId126" Type="http://schemas.openxmlformats.org/officeDocument/2006/relationships/font" Target="fonts/Merriweather-italic.fntdata"/><Relationship Id="rId26" Type="http://schemas.openxmlformats.org/officeDocument/2006/relationships/slide" Target="slides/slide12.xml"/><Relationship Id="rId121" Type="http://schemas.openxmlformats.org/officeDocument/2006/relationships/font" Target="fonts/QuattrocentoSans-bold.fntdata"/><Relationship Id="rId25" Type="http://schemas.openxmlformats.org/officeDocument/2006/relationships/slide" Target="slides/slide11.xml"/><Relationship Id="rId120" Type="http://schemas.openxmlformats.org/officeDocument/2006/relationships/font" Target="fonts/QuattrocentoSans-regular.fntdata"/><Relationship Id="rId28" Type="http://schemas.openxmlformats.org/officeDocument/2006/relationships/slide" Target="slides/slide14.xml"/><Relationship Id="rId27" Type="http://schemas.openxmlformats.org/officeDocument/2006/relationships/slide" Target="slides/slide13.xml"/><Relationship Id="rId125" Type="http://schemas.openxmlformats.org/officeDocument/2006/relationships/font" Target="fonts/Merriweather-bold.fntdata"/><Relationship Id="rId29" Type="http://schemas.openxmlformats.org/officeDocument/2006/relationships/slide" Target="slides/slide15.xml"/><Relationship Id="rId124" Type="http://schemas.openxmlformats.org/officeDocument/2006/relationships/font" Target="fonts/Merriweather-regular.fntdata"/><Relationship Id="rId123" Type="http://schemas.openxmlformats.org/officeDocument/2006/relationships/font" Target="fonts/QuattrocentoSans-boldItalic.fntdata"/><Relationship Id="rId122" Type="http://schemas.openxmlformats.org/officeDocument/2006/relationships/font" Target="fonts/QuattrocentoSans-italic.fntdata"/><Relationship Id="rId95" Type="http://schemas.openxmlformats.org/officeDocument/2006/relationships/font" Target="fonts/ProximaNova-italic.fntdata"/><Relationship Id="rId94" Type="http://schemas.openxmlformats.org/officeDocument/2006/relationships/font" Target="fonts/ProximaNova-bold.fntdata"/><Relationship Id="rId97" Type="http://schemas.openxmlformats.org/officeDocument/2006/relationships/font" Target="fonts/LibreFranklinMedium-regular.fntdata"/><Relationship Id="rId96" Type="http://schemas.openxmlformats.org/officeDocument/2006/relationships/font" Target="fonts/ProximaNova-boldItalic.fntdata"/><Relationship Id="rId11" Type="http://schemas.openxmlformats.org/officeDocument/2006/relationships/slideMaster" Target="slideMasters/slideMaster7.xml"/><Relationship Id="rId99" Type="http://schemas.openxmlformats.org/officeDocument/2006/relationships/font" Target="fonts/LibreFranklinMedium-italic.fntdata"/><Relationship Id="rId10" Type="http://schemas.openxmlformats.org/officeDocument/2006/relationships/slideMaster" Target="slideMasters/slideMaster6.xml"/><Relationship Id="rId98" Type="http://schemas.openxmlformats.org/officeDocument/2006/relationships/font" Target="fonts/LibreFranklinMedium-bold.fntdata"/><Relationship Id="rId13" Type="http://schemas.openxmlformats.org/officeDocument/2006/relationships/slideMaster" Target="slideMasters/slideMaster9.xml"/><Relationship Id="rId12" Type="http://schemas.openxmlformats.org/officeDocument/2006/relationships/slideMaster" Target="slideMasters/slideMaster8.xml"/><Relationship Id="rId91" Type="http://schemas.openxmlformats.org/officeDocument/2006/relationships/slide" Target="slides/slide77.xml"/><Relationship Id="rId90" Type="http://schemas.openxmlformats.org/officeDocument/2006/relationships/slide" Target="slides/slide76.xml"/><Relationship Id="rId93" Type="http://schemas.openxmlformats.org/officeDocument/2006/relationships/font" Target="fonts/ProximaNova-regular.fntdata"/><Relationship Id="rId92" Type="http://schemas.openxmlformats.org/officeDocument/2006/relationships/slide" Target="slides/slide78.xml"/><Relationship Id="rId118" Type="http://schemas.openxmlformats.org/officeDocument/2006/relationships/font" Target="fonts/PTSansNarrow-regular.fntdata"/><Relationship Id="rId117" Type="http://schemas.openxmlformats.org/officeDocument/2006/relationships/font" Target="fonts/LibreFranklin-boldItalic.fntdata"/><Relationship Id="rId116" Type="http://schemas.openxmlformats.org/officeDocument/2006/relationships/font" Target="fonts/LibreFranklin-italic.fntdata"/><Relationship Id="rId115" Type="http://schemas.openxmlformats.org/officeDocument/2006/relationships/font" Target="fonts/LibreFranklin-bold.fntdata"/><Relationship Id="rId119" Type="http://schemas.openxmlformats.org/officeDocument/2006/relationships/font" Target="fonts/PTSansNarrow-bold.fntdata"/><Relationship Id="rId15" Type="http://schemas.openxmlformats.org/officeDocument/2006/relationships/slide" Target="slides/slide1.xml"/><Relationship Id="rId110" Type="http://schemas.openxmlformats.org/officeDocument/2006/relationships/font" Target="fonts/Roboto-regular.fntdata"/><Relationship Id="rId14" Type="http://schemas.openxmlformats.org/officeDocument/2006/relationships/notesMaster" Target="notesMasters/notesMaster1.xml"/><Relationship Id="rId17" Type="http://schemas.openxmlformats.org/officeDocument/2006/relationships/slide" Target="slides/slide3.xml"/><Relationship Id="rId16" Type="http://schemas.openxmlformats.org/officeDocument/2006/relationships/slide" Target="slides/slide2.xml"/><Relationship Id="rId19" Type="http://schemas.openxmlformats.org/officeDocument/2006/relationships/slide" Target="slides/slide5.xml"/><Relationship Id="rId114" Type="http://schemas.openxmlformats.org/officeDocument/2006/relationships/font" Target="fonts/LibreFranklin-regular.fntdata"/><Relationship Id="rId18" Type="http://schemas.openxmlformats.org/officeDocument/2006/relationships/slide" Target="slides/slide4.xml"/><Relationship Id="rId113" Type="http://schemas.openxmlformats.org/officeDocument/2006/relationships/font" Target="fonts/Roboto-boldItalic.fntdata"/><Relationship Id="rId112" Type="http://schemas.openxmlformats.org/officeDocument/2006/relationships/font" Target="fonts/Roboto-italic.fntdata"/><Relationship Id="rId111" Type="http://schemas.openxmlformats.org/officeDocument/2006/relationships/font" Target="fonts/Roboto-bold.fntdata"/><Relationship Id="rId84" Type="http://schemas.openxmlformats.org/officeDocument/2006/relationships/slide" Target="slides/slide70.xml"/><Relationship Id="rId83" Type="http://schemas.openxmlformats.org/officeDocument/2006/relationships/slide" Target="slides/slide69.xml"/><Relationship Id="rId86" Type="http://schemas.openxmlformats.org/officeDocument/2006/relationships/slide" Target="slides/slide72.xml"/><Relationship Id="rId85" Type="http://schemas.openxmlformats.org/officeDocument/2006/relationships/slide" Target="slides/slide71.xml"/><Relationship Id="rId88" Type="http://schemas.openxmlformats.org/officeDocument/2006/relationships/slide" Target="slides/slide74.xml"/><Relationship Id="rId87" Type="http://schemas.openxmlformats.org/officeDocument/2006/relationships/slide" Target="slides/slide73.xml"/><Relationship Id="rId89" Type="http://schemas.openxmlformats.org/officeDocument/2006/relationships/slide" Target="slides/slide75.xml"/><Relationship Id="rId80" Type="http://schemas.openxmlformats.org/officeDocument/2006/relationships/slide" Target="slides/slide66.xml"/><Relationship Id="rId82" Type="http://schemas.openxmlformats.org/officeDocument/2006/relationships/slide" Target="slides/slide68.xml"/><Relationship Id="rId81" Type="http://schemas.openxmlformats.org/officeDocument/2006/relationships/slide" Target="slides/slide6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59.xml"/><Relationship Id="rId72" Type="http://schemas.openxmlformats.org/officeDocument/2006/relationships/slide" Target="slides/slide58.xml"/><Relationship Id="rId75" Type="http://schemas.openxmlformats.org/officeDocument/2006/relationships/slide" Target="slides/slide61.xml"/><Relationship Id="rId74" Type="http://schemas.openxmlformats.org/officeDocument/2006/relationships/slide" Target="slides/slide60.xml"/><Relationship Id="rId77" Type="http://schemas.openxmlformats.org/officeDocument/2006/relationships/slide" Target="slides/slide63.xml"/><Relationship Id="rId76" Type="http://schemas.openxmlformats.org/officeDocument/2006/relationships/slide" Target="slides/slide62.xml"/><Relationship Id="rId79" Type="http://schemas.openxmlformats.org/officeDocument/2006/relationships/slide" Target="slides/slide65.xml"/><Relationship Id="rId78" Type="http://schemas.openxmlformats.org/officeDocument/2006/relationships/slide" Target="slides/slide64.xml"/><Relationship Id="rId71" Type="http://schemas.openxmlformats.org/officeDocument/2006/relationships/slide" Target="slides/slide57.xml"/><Relationship Id="rId70" Type="http://schemas.openxmlformats.org/officeDocument/2006/relationships/slide" Target="slides/slide56.xml"/><Relationship Id="rId132" Type="http://customschemas.google.com/relationships/presentationmetadata" Target="metadata"/><Relationship Id="rId131" Type="http://schemas.openxmlformats.org/officeDocument/2006/relationships/font" Target="fonts/OpenSans-boldItalic.fntdata"/><Relationship Id="rId130" Type="http://schemas.openxmlformats.org/officeDocument/2006/relationships/font" Target="fonts/OpenSans-italic.fntdata"/><Relationship Id="rId62" Type="http://schemas.openxmlformats.org/officeDocument/2006/relationships/slide" Target="slides/slide48.xml"/><Relationship Id="rId61" Type="http://schemas.openxmlformats.org/officeDocument/2006/relationships/slide" Target="slides/slide47.xml"/><Relationship Id="rId64" Type="http://schemas.openxmlformats.org/officeDocument/2006/relationships/slide" Target="slides/slide50.xml"/><Relationship Id="rId63" Type="http://schemas.openxmlformats.org/officeDocument/2006/relationships/slide" Target="slides/slide49.xml"/><Relationship Id="rId66" Type="http://schemas.openxmlformats.org/officeDocument/2006/relationships/slide" Target="slides/slide52.xml"/><Relationship Id="rId65" Type="http://schemas.openxmlformats.org/officeDocument/2006/relationships/slide" Target="slides/slide51.xml"/><Relationship Id="rId68" Type="http://schemas.openxmlformats.org/officeDocument/2006/relationships/slide" Target="slides/slide54.xml"/><Relationship Id="rId67" Type="http://schemas.openxmlformats.org/officeDocument/2006/relationships/slide" Target="slides/slide53.xml"/><Relationship Id="rId60" Type="http://schemas.openxmlformats.org/officeDocument/2006/relationships/slide" Target="slides/slide46.xml"/><Relationship Id="rId69" Type="http://schemas.openxmlformats.org/officeDocument/2006/relationships/slide" Target="slides/slide55.xml"/><Relationship Id="rId51" Type="http://schemas.openxmlformats.org/officeDocument/2006/relationships/slide" Target="slides/slide37.xml"/><Relationship Id="rId50" Type="http://schemas.openxmlformats.org/officeDocument/2006/relationships/slide" Target="slides/slide36.xml"/><Relationship Id="rId53" Type="http://schemas.openxmlformats.org/officeDocument/2006/relationships/slide" Target="slides/slide39.xml"/><Relationship Id="rId52" Type="http://schemas.openxmlformats.org/officeDocument/2006/relationships/slide" Target="slides/slide38.xml"/><Relationship Id="rId55" Type="http://schemas.openxmlformats.org/officeDocument/2006/relationships/slide" Target="slides/slide41.xml"/><Relationship Id="rId54" Type="http://schemas.openxmlformats.org/officeDocument/2006/relationships/slide" Target="slides/slide40.xml"/><Relationship Id="rId57" Type="http://schemas.openxmlformats.org/officeDocument/2006/relationships/slide" Target="slides/slide43.xml"/><Relationship Id="rId56" Type="http://schemas.openxmlformats.org/officeDocument/2006/relationships/slide" Target="slides/slide42.xml"/><Relationship Id="rId59" Type="http://schemas.openxmlformats.org/officeDocument/2006/relationships/slide" Target="slides/slide45.xml"/><Relationship Id="rId58"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dweek.org/policy-politics/at-promise-can-a-new-term-for-at-risk-change-a-students-trajectory/2020/01"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ls.gov/news.release/pdf/disabl.pdf"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bauDp4NdPK8" TargetMode="External"/><Relationship Id="rId3" Type="http://schemas.openxmlformats.org/officeDocument/2006/relationships/hyperlink" Target="https://www.youtube.com/redirect?event=video_description&amp;redir_token=QUFFLUhqbGVmRkQzMWVuemppc2FNZnYwQ0M3T01GTzhRUXxBQ3Jtc0ttYUdaNExhQ2FyRjFkRE42X3FpdkNVVGMyeHd3NXFfR2NVWEFHUmtHZlZGc2dOQm9xSFdtZGlGZmFiZTBVNkppX3g2VVNwRkdqRGl4ZU1XUjJnV1RqdDA1SkpkXzZiUUFSbEhIMlhzXzctM1JVTXlxcw&amp;q=https%3A%2F%2Ffuturebuilt.org%2F" TargetMode="External"/><Relationship Id="rId4" Type="http://schemas.openxmlformats.org/officeDocument/2006/relationships/hyperlink" Target="https://www.youtube.com/redirect?event=video_description&amp;redir_token=QUFFLUhqbGVmRkQzMWVuemppc2FNZnYwQ0M3T01GTzhRUXxBQ3Jtc0ttYUdaNExhQ2FyRjFkRE42X3FpdkNVVGMyeHd3NXFfR2NVWEFHUmtHZlZGc2dOQm9xSFdtZGlGZmFiZTBVNkppX3g2VVNwRkdqRGl4ZU1XUjJnV1RqdDA1SkpkXzZiUUFSbEhIMlhzXzctM1JVTXlxcw&amp;q=https%3A%2F%2Ffuturebuilt.org%2F"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reertech.org/washington"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I7K0iGjxP2Qop31bslKkeYv3LhMXUmso" TargetMode="External"/><Relationship Id="rId3" Type="http://schemas.openxmlformats.org/officeDocument/2006/relationships/hyperlink" Target="https://lawfilesext.leg.wa.gov/biennium/2023-24/Pdf/Bills/Session%20Laws/House/1308.SL.pdf?q=20230517083848"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be.wa.gov/faqs/high_school_beyond#:~:text=The%20High%20School%20and%20Beyond%20Plan%20is%20a%20state%20graduation,180%2D51%2D220)." TargetMode="External"/></Relationships>
</file>

<file path=ppt/notesSlides/_rels/notesSlide23.xml.rels><?xml version="1.0" encoding="UTF-8" standalone="yes"?><Relationships xmlns="http://schemas.openxmlformats.org/package/2006/relationships"><Relationship Id="rId20" Type="http://schemas.openxmlformats.org/officeDocument/2006/relationships/hyperlink" Target="https://sbe.wa.gov/our-work/graduation-pathway-options/asvab" TargetMode="External"/><Relationship Id="rId11" Type="http://schemas.openxmlformats.org/officeDocument/2006/relationships/hyperlink" Target="https://sbe.wa.gov/our-work/graduation-pathway-options/asvab" TargetMode="External"/><Relationship Id="rId10" Type="http://schemas.openxmlformats.org/officeDocument/2006/relationships/hyperlink" Target="https://sbe.wa.gov/our-work/graduation-pathway-options/asvab" TargetMode="External"/><Relationship Id="rId21" Type="http://schemas.openxmlformats.org/officeDocument/2006/relationships/hyperlink" Target="https://sbe.wa.gov/our-work/graduation-pathway-options/asvab" TargetMode="External"/><Relationship Id="rId13" Type="http://schemas.openxmlformats.org/officeDocument/2006/relationships/hyperlink" Target="https://asvabprogram.com/" TargetMode="External"/><Relationship Id="rId12" Type="http://schemas.openxmlformats.org/officeDocument/2006/relationships/hyperlink" Target="https://www.asvabprogram.com" TargetMode="External"/><Relationship Id="rId1" Type="http://schemas.openxmlformats.org/officeDocument/2006/relationships/notesMaster" Target="../notesMasters/notesMaster1.xml"/><Relationship Id="rId2" Type="http://schemas.openxmlformats.org/officeDocument/2006/relationships/hyperlink" Target="https://app.leg.wa.gov/billsummary?BillNumber=1599&amp;Year=2023&amp;Initiative=false" TargetMode="External"/><Relationship Id="rId3" Type="http://schemas.openxmlformats.org/officeDocument/2006/relationships/hyperlink" Target="https://app.leg.wa.gov/billsummary?BillNumber=1599&amp;Year=2023&amp;Initiative=false" TargetMode="External"/><Relationship Id="rId4" Type="http://schemas.openxmlformats.org/officeDocument/2006/relationships/hyperlink" Target="https://app.leg.wa.gov/billsummary?BillNumber=1599&amp;Year=2023&amp;Initiative=false" TargetMode="External"/><Relationship Id="rId9" Type="http://schemas.openxmlformats.org/officeDocument/2006/relationships/hyperlink" Target="https://www.k12.wa.us/sites/default/files/public/graduation/pubdocs/2022%20Grad%20Pathways%20Toolkit__Final_8.13.21.pdf" TargetMode="External"/><Relationship Id="rId15" Type="http://schemas.openxmlformats.org/officeDocument/2006/relationships/hyperlink" Target="https://www.airforce.com/" TargetMode="External"/><Relationship Id="rId14" Type="http://schemas.openxmlformats.org/officeDocument/2006/relationships/hyperlink" Target="https://www.officialasvab.com/" TargetMode="External"/><Relationship Id="rId17" Type="http://schemas.openxmlformats.org/officeDocument/2006/relationships/hyperlink" Target="https://www.uscg.mil/" TargetMode="External"/><Relationship Id="rId16" Type="http://schemas.openxmlformats.org/officeDocument/2006/relationships/hyperlink" Target="https://www.goarmy.com/" TargetMode="External"/><Relationship Id="rId5" Type="http://schemas.openxmlformats.org/officeDocument/2006/relationships/hyperlink" Target="https://www.youtube.com/watch?v=iXKxZyUafXo" TargetMode="External"/><Relationship Id="rId19" Type="http://schemas.openxmlformats.org/officeDocument/2006/relationships/hyperlink" Target="https://www.navy.com/careers" TargetMode="External"/><Relationship Id="rId6" Type="http://schemas.openxmlformats.org/officeDocument/2006/relationships/hyperlink" Target="https://www.sbe.wa.gov/our-work/performance-based-pathway" TargetMode="External"/><Relationship Id="rId18" Type="http://schemas.openxmlformats.org/officeDocument/2006/relationships/hyperlink" Target="https://www.marines.com/" TargetMode="External"/><Relationship Id="rId7" Type="http://schemas.openxmlformats.org/officeDocument/2006/relationships/hyperlink" Target="https://lawfilesext.leg.wa.gov/biennium/2023-24/Pdf/Bills/Session%20Laws/House/1308.SL.pdf?q=20230517083848" TargetMode="External"/><Relationship Id="rId8" Type="http://schemas.openxmlformats.org/officeDocument/2006/relationships/hyperlink" Target="https://www.k12.wa.us/transition-course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re-plus.org/" TargetMode="External"/><Relationship Id="rId3" Type="http://schemas.openxmlformats.org/officeDocument/2006/relationships/hyperlink" Target="http://core-plus.org/" TargetMode="External"/><Relationship Id="rId4" Type="http://schemas.openxmlformats.org/officeDocument/2006/relationships/hyperlink" Target="http://core-plus.org/" TargetMode="External"/><Relationship Id="rId5" Type="http://schemas.openxmlformats.org/officeDocument/2006/relationships/hyperlink" Target="http://core-plus.org/curriculum/"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kim.reykdal@k12.wa.u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balancecareers.com/technical-skills-list-2063775" TargetMode="External"/><Relationship Id="rId3" Type="http://schemas.openxmlformats.org/officeDocument/2006/relationships/hyperlink" Target="https://www.thebalancecareers.com/technical-skills-list-2063775"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iKpwVck0S5LTDpnBlUFCQbWJ1-ypAY5P-Xs49q4i-40/edit?usp=sharing" TargetMode="External"/><Relationship Id="rId3" Type="http://schemas.openxmlformats.org/officeDocument/2006/relationships/hyperlink" Target="https://cdn.apexlearning.com/al/28-Skills-of-a-Really-Ready-Student-2.pdf" TargetMode="External"/><Relationship Id="rId4" Type="http://schemas.openxmlformats.org/officeDocument/2006/relationships/hyperlink" Target="https://www.seattleu.edu/ccts/professional-development-and-training/writing-effective-transition-plans/"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ctstfolio.com/#/"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12.wa.us/sites/default/files/public/specialed/programreview/monitoring/secondarytransition/AppendixB-HSBP-Example-CTE.pdf"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forms/d/e/1FAIpQLSd421U_Ti--vy-6KkYKYyecTS459xnBXJdKqAvCigLHf1y2tg/viewform?usp=sf_link" TargetMode="External"/><Relationship Id="rId3" Type="http://schemas.openxmlformats.org/officeDocument/2006/relationships/hyperlink" Target="https://sway.office.com/i91q2HnTIQw6pGCB?ref=Link" TargetMode="External"/><Relationship Id="rId4" Type="http://schemas.openxmlformats.org/officeDocument/2006/relationships/hyperlink" Target="https://docs.google.com/forms/d/e/1FAIpQLSd421U_Ti--vy-6KkYKYyecTS459xnBXJdKqAvCigLHf1y2tg/viewform?usp=sf_link"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12.wa.us/student-success/graduation/graduation-requirements/high-school-beyond-plan" TargetMode="External"/><Relationship Id="rId3" Type="http://schemas.openxmlformats.org/officeDocument/2006/relationships/hyperlink" Target="https://www.k12.wa.us/student-success/special-education/program-improvement/technical-assistance/secondary-transition" TargetMode="External"/><Relationship Id="rId4" Type="http://schemas.openxmlformats.org/officeDocument/2006/relationships/hyperlink" Target="https://www.k12.wa.us/student-success/special-education/program-improvement/technical-assistance/secondary-transition"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eattleu.edu/ccts/projects/inclusionary-practices/"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atlantic.com/education/archive/2016/06/escaping-the-disability-trap/487070/" TargetMode="External"/><Relationship Id="rId3" Type="http://schemas.openxmlformats.org/officeDocument/2006/relationships/hyperlink" Target="https://www.k12.wa.us/sites/default/files/public/careerteched/pubdocs/2020%20Pathway%20Documents%20Final.pdf" TargetMode="External"/><Relationship Id="rId4" Type="http://schemas.openxmlformats.org/officeDocument/2006/relationships/hyperlink" Target="https://www.k12.wa.us/sites/default/files/public/careerteched/pubdocs/FindYourPathway-October2021.pdf" TargetMode="External"/><Relationship Id="rId5" Type="http://schemas.openxmlformats.org/officeDocument/2006/relationships/hyperlink" Target="https://www.k12.wa.us/student-success/graduation"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3.amazonaws.com/PCRN/docs/Employability_Skills_Framework_OnePager_20180212.pdf" TargetMode="External"/><Relationship Id="rId3" Type="http://schemas.openxmlformats.org/officeDocument/2006/relationships/hyperlink" Target="https://cte.careertech.org/sites/default/files/documents/fact-sheets/What_is_CTE_2018.pdf" TargetMode="External"/><Relationship Id="rId4" Type="http://schemas.openxmlformats.org/officeDocument/2006/relationships/hyperlink" Target="https://cte.careertech.org/sites/default/files/documents/fact-sheets/CTE_Myths_Facts_2020.pdf" TargetMode="External"/><Relationship Id="rId5" Type="http://schemas.openxmlformats.org/officeDocument/2006/relationships/hyperlink" Target="https://www.k12.wa.us/student-success/career-technical-education-cte/program-study-career-clusters-and-career-pathways" TargetMode="External"/><Relationship Id="rId6" Type="http://schemas.openxmlformats.org/officeDocument/2006/relationships/hyperlink" Target="https://www.k12.wa.us/sites/default/files/public/careerteched/clusters/courseequivalencies/Statewide%20Equivalencies%20revised%20July%202020.pdf" TargetMode="External"/><Relationship Id="rId7" Type="http://schemas.openxmlformats.org/officeDocument/2006/relationships/hyperlink" Target="https://caldercenter.org/publications/career-and-technical-education-inclusion-and-postsecondary-outcomes-students"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1" Type="http://schemas.openxmlformats.org/officeDocument/2006/relationships/hyperlink" Target="https://www.acteonline.org/financial-sector-sheet-download/" TargetMode="External"/><Relationship Id="rId10" Type="http://schemas.openxmlformats.org/officeDocument/2006/relationships/hyperlink" Target="https://www.acteonline.org/energy-sector-sheet-download/" TargetMode="External"/><Relationship Id="rId13" Type="http://schemas.openxmlformats.org/officeDocument/2006/relationships/hyperlink" Target="https://www.acteonline.org/hospitality-sector-sheet-download/" TargetMode="External"/><Relationship Id="rId12" Type="http://schemas.openxmlformats.org/officeDocument/2006/relationships/hyperlink" Target="https://www.acteonline.org/health-care-sector-sheet-download/" TargetMode="External"/><Relationship Id="rId1" Type="http://schemas.openxmlformats.org/officeDocument/2006/relationships/notesMaster" Target="../notesMasters/notesMaster1.xml"/><Relationship Id="rId2" Type="http://schemas.openxmlformats.org/officeDocument/2006/relationships/hyperlink" Target="https://www.acteonline.org/us-military-sheet-download/" TargetMode="External"/><Relationship Id="rId3" Type="http://schemas.openxmlformats.org/officeDocument/2006/relationships/hyperlink" Target="https://www.acteonline.org/advanced-manufacturing-sector-sheet-download/" TargetMode="External"/><Relationship Id="rId4" Type="http://schemas.openxmlformats.org/officeDocument/2006/relationships/hyperlink" Target="https://www.acteonline.org/aerospace-sector-sheet-download/" TargetMode="External"/><Relationship Id="rId9" Type="http://schemas.openxmlformats.org/officeDocument/2006/relationships/hyperlink" Target="https://www.acteonline.org/education-training-sheet-download/" TargetMode="External"/><Relationship Id="rId15" Type="http://schemas.openxmlformats.org/officeDocument/2006/relationships/hyperlink" Target="https://www.acteonline.org/law-sector-sheet-download/" TargetMode="External"/><Relationship Id="rId14" Type="http://schemas.openxmlformats.org/officeDocument/2006/relationships/hyperlink" Target="https://www.acteonline.org/information-technology-sector-sheet-download/" TargetMode="External"/><Relationship Id="rId16" Type="http://schemas.openxmlformats.org/officeDocument/2006/relationships/hyperlink" Target="https://www.acteonline.org/transportation-sector-sheet-download/" TargetMode="External"/><Relationship Id="rId5" Type="http://schemas.openxmlformats.org/officeDocument/2006/relationships/hyperlink" Target="https://www.acteonline.org/agriculture-sector-sheet-download/" TargetMode="External"/><Relationship Id="rId6" Type="http://schemas.openxmlformats.org/officeDocument/2006/relationships/hyperlink" Target="https://www.acteonline.org/media-sheet-download/" TargetMode="External"/><Relationship Id="rId7" Type="http://schemas.openxmlformats.org/officeDocument/2006/relationships/hyperlink" Target="https://www.acteonline.org/biosciences-sector-sheet-download/" TargetMode="External"/><Relationship Id="rId8" Type="http://schemas.openxmlformats.org/officeDocument/2006/relationships/hyperlink" Target="https://www.acteonline.org/construction-sheet-download/" TargetMode="External"/></Relationships>
</file>

<file path=ppt/notesSlides/_rels/notesSlide67.xml.rels><?xml version="1.0" encoding="UTF-8" standalone="yes"?><Relationships xmlns="http://schemas.openxmlformats.org/package/2006/relationships"><Relationship Id="rId11" Type="http://schemas.openxmlformats.org/officeDocument/2006/relationships/hyperlink" Target="https://www.acteonline.org/career-readiness-sheet-download/" TargetMode="External"/><Relationship Id="rId10" Type="http://schemas.openxmlformats.org/officeDocument/2006/relationships/hyperlink" Target="https://www.acteonline.org/investing-sheet-download/" TargetMode="External"/><Relationship Id="rId12" Type="http://schemas.openxmlformats.org/officeDocument/2006/relationships/hyperlink" Target="https://www.acteonline.org/cte-improves-download/" TargetMode="External"/><Relationship Id="rId1" Type="http://schemas.openxmlformats.org/officeDocument/2006/relationships/notesMaster" Target="../notesMasters/notesMaster1.xml"/><Relationship Id="rId2" Type="http://schemas.openxmlformats.org/officeDocument/2006/relationships/hyperlink" Target="https://s3.amazonaws.com/PCRN/docs/Employability_Skills_Framework_OnePager_20180212.pdf" TargetMode="External"/><Relationship Id="rId3" Type="http://schemas.openxmlformats.org/officeDocument/2006/relationships/hyperlink" Target="https://cte.ed.gov/resources/search-resources" TargetMode="External"/><Relationship Id="rId4" Type="http://schemas.openxmlformats.org/officeDocument/2006/relationships/hyperlink" Target="https://careertech.org/washington" TargetMode="External"/><Relationship Id="rId9" Type="http://schemas.openxmlformats.org/officeDocument/2006/relationships/hyperlink" Target="https://www.acteonline.org/short-term-pell-download/" TargetMode="External"/><Relationship Id="rId5" Type="http://schemas.openxmlformats.org/officeDocument/2006/relationships/hyperlink" Target="https://www.acteonline.org/what-is-cte-sheet-download/" TargetMode="External"/><Relationship Id="rId6" Type="http://schemas.openxmlformats.org/officeDocument/2006/relationships/hyperlink" Target="https://www.acteonline.org/cte-works-sheet-download/" TargetMode="External"/><Relationship Id="rId7" Type="http://schemas.openxmlformats.org/officeDocument/2006/relationships/hyperlink" Target="https://www.acteonline.org/wp-content/uploads/2020/09/What_is_a_Credential_71417.pdf" TargetMode="External"/><Relationship Id="rId8" Type="http://schemas.openxmlformats.org/officeDocument/2006/relationships/hyperlink" Target="https://www.acteonline.org/a-brief-cte-history-download/"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3.amazonaws.com/PCRN/docs/Employability_Skills_Framework_OnePager_20180212.pdf" TargetMode="External"/><Relationship Id="rId3" Type="http://schemas.openxmlformats.org/officeDocument/2006/relationships/hyperlink" Target="https://careertech.org/washington"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L4TfV9S2JYzSuAVvC-vYyypFbjAywLnIfaBtbddjTGg/edit?usp=sharing" TargetMode="External"/><Relationship Id="rId3" Type="http://schemas.openxmlformats.org/officeDocument/2006/relationships/hyperlink" Target="https://docs.google.com/document/d/1Rj1l6NIfazLKISE3LQUG1kr8fpqgvZi-dGd2Acj-qMs/edit?usp=sharing" TargetMode="External"/><Relationship Id="rId4" Type="http://schemas.openxmlformats.org/officeDocument/2006/relationships/hyperlink" Target="https://docs.google.com/document/d/1JZYux-kMhZrDJyeYX0BZw88SkRWrCPt4xTvsGaBilUI/edit?usp=sharing" TargetMode="External"/><Relationship Id="rId9" Type="http://schemas.openxmlformats.org/officeDocument/2006/relationships/hyperlink" Target="https://docs.google.com/document/d/1FtAneF68rwThlXADPnErKr4Ik3-fFb2AMgIrVa2DZNY/edit?usp=sharing" TargetMode="External"/><Relationship Id="rId5" Type="http://schemas.openxmlformats.org/officeDocument/2006/relationships/hyperlink" Target="https://docs.google.com/document/d/1JZYux-kMhZrDJyeYX0BZw88SkRWrCPt4xTvsGaBilUI/edit?usp=sharing" TargetMode="External"/><Relationship Id="rId6" Type="http://schemas.openxmlformats.org/officeDocument/2006/relationships/hyperlink" Target="https://docs.google.com/document/d/1Z4N2vkkuYBQu_A-4A-jrDiplbpeF5oSKTXeT6fsqdmE/edit?usp=sharing" TargetMode="External"/><Relationship Id="rId7" Type="http://schemas.openxmlformats.org/officeDocument/2006/relationships/hyperlink" Target="https://docs.google.com/document/d/1Z4N2vkkuYBQu_A-4A-jrDiplbpeF5oSKTXeT6fsqdmE/edit?usp=sharing" TargetMode="External"/><Relationship Id="rId8" Type="http://schemas.openxmlformats.org/officeDocument/2006/relationships/hyperlink" Target="https://docs.google.com/document/d/1FtAneF68rwThlXADPnErKr4Ik3-fFb2AMgIrVa2DZNY/edit?usp=sharin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pr.org/2019/05/09/721733303/whats-not-on-the-test-the-overlooked-factors-that-determine-success"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azon.com/Transitions-Making-Sense-Lifes-Changes/dp/B081TMW8JW/ref=sr_1_1?gclid=CjwKCAiAvOeQBhBkEiwAxutUVC0zsV4sKlBZOlFN0NMvREEAGOOKf7Lc8L-IhSv-LKKs3Ksvqfi4AxoCLX4QAvD_BwE&amp;hvadid=241629672394&amp;hvdev=c&amp;hvlocphy=9033469&amp;hvnetw=g&amp;hvqmt=e&amp;hvrand=10028810086944395091&amp;hvtargid=kwd-1134048722&amp;hydadcr=22567_10355148&amp;keywords=transitions+william+bridges&amp;qid=1645894056&amp;sr=8-1" TargetMode="External"/><Relationship Id="rId3" Type="http://schemas.openxmlformats.org/officeDocument/2006/relationships/hyperlink" Target="https://www.amazon.com/Transitions-Making-Sense-Lifes-Changes/dp/B081TMW8JW/ref=sr_1_1?gclid=CjwKCAiAvOeQBhBkEiwAxutUVC0zsV4sKlBZOlFN0NMvREEAGOOKf7Lc8L-IhSv-LKKs3Ksvqfi4AxoCLX4QAvD_BwE&amp;hvadid=241629672394&amp;hvdev=c&amp;hvlocphy=9033469&amp;hvnetw=g&amp;hvqmt=e&amp;hvrand=10028810086944395091&amp;hvtargid=kwd-1134048722&amp;hydadcr=22567_10355148&amp;keywords=transitions+william+bridges&amp;qid=1645894056&amp;sr=8-1"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_KsMmI5ARAptH9IE5SIx6lEZvKyCuBO5/edit?usp=sharing&amp;ouid=114694042730974652794&amp;rtpof=true&amp;sd=true" TargetMode="External"/><Relationship Id="rId3" Type="http://schemas.openxmlformats.org/officeDocument/2006/relationships/hyperlink" Target="https://www.wichita.edu/about/conferences/documents/POWER/2020_POWER/Handouts/Phillips.Hellman.Handout2.HopeWorksheetOctober2019.pdf" TargetMode="External"/><Relationship Id="rId4" Type="http://schemas.openxmlformats.org/officeDocument/2006/relationships/hyperlink" Target="https://www.hope.ms.gov/sites/mccj/files/Hope%20training%20January%202021/S2Pathways%20To%20Goal%20Worksheet.pdf" TargetMode="External"/><Relationship Id="rId5" Type="http://schemas.openxmlformats.org/officeDocument/2006/relationships/hyperlink" Target="https://www.co.marion.or.us/CS/CFC/Documents/Hope%20Worksheet%202015.pdf"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jallen@oesd114.or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9" name="Google Shape;107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00"/>
              <a:t>“At Promise” - </a:t>
            </a:r>
            <a:r>
              <a:rPr lang="en" sz="1000">
                <a:solidFill>
                  <a:srgbClr val="222222"/>
                </a:solidFill>
              </a:rPr>
              <a:t>more historically underserved and under-represented populations and areas - communities of color, persons with disabilities, disconnected youth, individuals in recovery, LGBTQ, individuals with past criminal records, including justice impacted and re-entry participants, trainees participating in SNAP, TANF, WIC, veterans and military spouses, women, first-generation/immigrants, Tribal, workers living in rural and remote areas</a:t>
            </a:r>
            <a:endParaRPr sz="1000">
              <a:solidFill>
                <a:srgbClr val="222222"/>
              </a:solidFill>
            </a:endParaRPr>
          </a:p>
          <a:p>
            <a:pPr indent="0" lvl="0" marL="0" rtl="0" algn="l">
              <a:lnSpc>
                <a:spcPct val="100000"/>
              </a:lnSpc>
              <a:spcBef>
                <a:spcPts val="0"/>
              </a:spcBef>
              <a:spcAft>
                <a:spcPts val="0"/>
              </a:spcAft>
              <a:buSzPts val="1100"/>
              <a:buNone/>
            </a:pPr>
            <a:r>
              <a:t/>
            </a:r>
            <a:endParaRPr sz="1000">
              <a:solidFill>
                <a:srgbClr val="222222"/>
              </a:solidFill>
            </a:endParaRPr>
          </a:p>
          <a:p>
            <a:pPr indent="0" lvl="0" marL="0" rtl="0" algn="l">
              <a:lnSpc>
                <a:spcPct val="100000"/>
              </a:lnSpc>
              <a:spcBef>
                <a:spcPts val="0"/>
              </a:spcBef>
              <a:spcAft>
                <a:spcPts val="0"/>
              </a:spcAft>
              <a:buSzPts val="1100"/>
              <a:buNone/>
            </a:pPr>
            <a:r>
              <a:rPr b="1" lang="en" sz="1000"/>
              <a:t>These are the students who often are left out of the equity equation - they have been in the shadows.</a:t>
            </a:r>
            <a:endParaRPr b="1" sz="1000"/>
          </a:p>
          <a:p>
            <a:pPr indent="0" lvl="0" marL="0" rtl="0" algn="l">
              <a:lnSpc>
                <a:spcPct val="100000"/>
              </a:lnSpc>
              <a:spcBef>
                <a:spcPts val="0"/>
              </a:spcBef>
              <a:spcAft>
                <a:spcPts val="0"/>
              </a:spcAft>
              <a:buSzPts val="1100"/>
              <a:buNone/>
            </a:pPr>
            <a:r>
              <a:t/>
            </a:r>
            <a:endParaRPr sz="1000"/>
          </a:p>
          <a:p>
            <a:pPr indent="0" lvl="0" marL="0" rtl="0" algn="l">
              <a:lnSpc>
                <a:spcPct val="100000"/>
              </a:lnSpc>
              <a:spcBef>
                <a:spcPts val="0"/>
              </a:spcBef>
              <a:spcAft>
                <a:spcPts val="0"/>
              </a:spcAft>
              <a:buSzPts val="1100"/>
              <a:buNone/>
            </a:pPr>
            <a:r>
              <a:rPr lang="en" sz="1000" u="sng">
                <a:solidFill>
                  <a:schemeClr val="hlink"/>
                </a:solidFill>
                <a:hlinkClick r:id="rId2"/>
              </a:rPr>
              <a:t>‘At-Promise’? Can a New Term for ‘At-Risk”</a:t>
            </a:r>
            <a:endParaRPr sz="1000"/>
          </a:p>
          <a:p>
            <a:pPr indent="0" lvl="0" marL="0" rtl="0" algn="l">
              <a:lnSpc>
                <a:spcPct val="100000"/>
              </a:lnSpc>
              <a:spcBef>
                <a:spcPts val="0"/>
              </a:spcBef>
              <a:spcAft>
                <a:spcPts val="0"/>
              </a:spcAft>
              <a:buSzPts val="1100"/>
              <a:buNone/>
            </a:pPr>
            <a:r>
              <a:rPr lang="en" sz="1000">
                <a:solidFill>
                  <a:schemeClr val="dk1"/>
                </a:solidFill>
              </a:rPr>
              <a:t>https://www.edweek.org/policy-politics/at-promise-can-a-new-term-for-at-risk-change-a-students-trajectory/2020/01</a:t>
            </a:r>
            <a:endParaRPr sz="1000">
              <a:solidFill>
                <a:schemeClr val="dk1"/>
              </a:solidFill>
            </a:endParaRPr>
          </a:p>
          <a:p>
            <a:pPr indent="0" lvl="0" marL="0" rtl="0" algn="l">
              <a:lnSpc>
                <a:spcPct val="100000"/>
              </a:lnSpc>
              <a:spcBef>
                <a:spcPts val="0"/>
              </a:spcBef>
              <a:spcAft>
                <a:spcPts val="0"/>
              </a:spcAft>
              <a:buSzPts val="1100"/>
              <a:buNone/>
            </a:pPr>
            <a:r>
              <a:t/>
            </a:r>
            <a:endParaRPr sz="1000">
              <a:solidFill>
                <a:schemeClr val="dk1"/>
              </a:solidFill>
            </a:endParaRPr>
          </a:p>
          <a:p>
            <a:pPr indent="0" lvl="0" marL="0" rtl="0" algn="l">
              <a:lnSpc>
                <a:spcPct val="100000"/>
              </a:lnSpc>
              <a:spcBef>
                <a:spcPts val="0"/>
              </a:spcBef>
              <a:spcAft>
                <a:spcPts val="0"/>
              </a:spcAft>
              <a:buSzPts val="1100"/>
              <a:buNone/>
            </a:pPr>
            <a:r>
              <a:rPr lang="en" sz="1000">
                <a:solidFill>
                  <a:schemeClr val="dk1"/>
                </a:solidFill>
              </a:rPr>
              <a:t>At 17, Shira Parker has faced family substance abuse, homelessness, and disrupted schooling.  But don’t call Parker an “at-risk” student.“When people refer to students being at-risk, I do feel like it puts negative expectations on these students,” said Parker, who lives in Perris, Calif., and is enrolled in a diploma program at SIATech, a high school dropout recovery program for students ages 16 to 24.  “I believe calling students at-risk seems as if they are doomed already, and as if the expectation is to fail in life.”</a:t>
            </a:r>
            <a:endParaRPr sz="1000">
              <a:solidFill>
                <a:schemeClr val="dk1"/>
              </a:solidFill>
            </a:endParaRPr>
          </a:p>
          <a:p>
            <a:pPr indent="0" lvl="0" marL="0" rtl="0" algn="l">
              <a:lnSpc>
                <a:spcPct val="100000"/>
              </a:lnSpc>
              <a:spcBef>
                <a:spcPts val="0"/>
              </a:spcBef>
              <a:spcAft>
                <a:spcPts val="0"/>
              </a:spcAft>
              <a:buSzPts val="1100"/>
              <a:buNone/>
            </a:pPr>
            <a:r>
              <a:t/>
            </a:r>
            <a:endParaRPr sz="1000">
              <a:solidFill>
                <a:schemeClr val="dk1"/>
              </a:solidFill>
            </a:endParaRPr>
          </a:p>
          <a:p>
            <a:pPr indent="0" lvl="0" marL="0" rtl="0" algn="l">
              <a:lnSpc>
                <a:spcPct val="100000"/>
              </a:lnSpc>
              <a:spcBef>
                <a:spcPts val="0"/>
              </a:spcBef>
              <a:spcAft>
                <a:spcPts val="0"/>
              </a:spcAft>
              <a:buSzPts val="1100"/>
              <a:buNone/>
            </a:pPr>
            <a:r>
              <a:rPr lang="en" sz="1000">
                <a:solidFill>
                  <a:schemeClr val="dk1"/>
                </a:solidFill>
              </a:rPr>
              <a:t>California lawmakers agree. As of Jan. 1, 2020, all uses of the term at-risk in the state’s educational and penal codes have been changed to “at-promise,” a term that supporters argue is less stigmatizing.</a:t>
            </a:r>
            <a:endParaRPr sz="1000">
              <a:solidFill>
                <a:schemeClr val="dk1"/>
              </a:solidFill>
            </a:endParaRPr>
          </a:p>
          <a:p>
            <a:pPr indent="0" lvl="0" marL="0" rtl="0" algn="l">
              <a:lnSpc>
                <a:spcPct val="100000"/>
              </a:lnSpc>
              <a:spcBef>
                <a:spcPts val="2600"/>
              </a:spcBef>
              <a:spcAft>
                <a:spcPts val="0"/>
              </a:spcAft>
              <a:buSzPts val="1100"/>
              <a:buNone/>
            </a:pPr>
            <a:r>
              <a:rPr b="1" lang="en" sz="1000">
                <a:solidFill>
                  <a:schemeClr val="dk1"/>
                </a:solidFill>
              </a:rPr>
              <a:t>“We know that language matters,</a:t>
            </a:r>
            <a:r>
              <a:rPr lang="en" sz="1000">
                <a:solidFill>
                  <a:schemeClr val="dk1"/>
                </a:solidFill>
              </a:rPr>
              <a:t> and we know that using asset-based language is important,” said Elisha Smith Arrillaga, the executive director of Education Trust–West, a research and advocacy organization focused on California students. </a:t>
            </a:r>
            <a:endParaRPr sz="1000">
              <a:solidFill>
                <a:schemeClr val="dk1"/>
              </a:solidFill>
            </a:endParaRPr>
          </a:p>
          <a:p>
            <a:pPr indent="0" lvl="0" marL="0" rtl="0" algn="l">
              <a:lnSpc>
                <a:spcPct val="100000"/>
              </a:lnSpc>
              <a:spcBef>
                <a:spcPts val="2600"/>
              </a:spcBef>
              <a:spcAft>
                <a:spcPts val="0"/>
              </a:spcAft>
              <a:buSzPts val="1100"/>
              <a:buNone/>
            </a:pPr>
            <a:r>
              <a:rPr lang="en" sz="1000">
                <a:solidFill>
                  <a:schemeClr val="dk1"/>
                </a:solidFill>
              </a:rPr>
              <a:t>“One of the reasons the name is so important is because of unconscious bias and all of the things we see play out when students are inappropriately labeled,” she said. “Changing the name is one important step, but there’s many other things to do as well.”</a:t>
            </a:r>
            <a:endParaRPr sz="1000">
              <a:solidFill>
                <a:schemeClr val="dk1"/>
              </a:solidFill>
            </a:endParaRPr>
          </a:p>
          <a:p>
            <a:pPr indent="0" lvl="0" marL="0" rtl="0" algn="l">
              <a:lnSpc>
                <a:spcPct val="100000"/>
              </a:lnSpc>
              <a:spcBef>
                <a:spcPts val="0"/>
              </a:spcBef>
              <a:spcAft>
                <a:spcPts val="0"/>
              </a:spcAft>
              <a:buSzPts val="1100"/>
              <a:buNone/>
            </a:pPr>
            <a:r>
              <a:t/>
            </a:r>
            <a:endParaRPr sz="100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9" name="Google Shape;1159;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0" name="Google Shape;1160;p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8" name="Google Shape;116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237cce07acf_6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4" name="Google Shape;1184;g237cce07acf_6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3043"/>
              </a:lnSpc>
              <a:spcBef>
                <a:spcPts val="0"/>
              </a:spcBef>
              <a:spcAft>
                <a:spcPts val="0"/>
              </a:spcAft>
              <a:buSzPts val="1400"/>
              <a:buNone/>
            </a:pPr>
            <a:r>
              <a:t/>
            </a:r>
            <a:endParaRPr/>
          </a:p>
          <a:p>
            <a:pPr indent="0" lvl="0" marL="0" rtl="0" algn="l">
              <a:lnSpc>
                <a:spcPct val="113043"/>
              </a:lnSpc>
              <a:spcBef>
                <a:spcPts val="0"/>
              </a:spcBef>
              <a:spcAft>
                <a:spcPts val="0"/>
              </a:spcAft>
              <a:buSzPts val="1400"/>
              <a:buNone/>
            </a:pPr>
            <a:r>
              <a:rPr lang="en" u="sng">
                <a:solidFill>
                  <a:schemeClr val="hlink"/>
                </a:solidFill>
                <a:hlinkClick r:id="rId2"/>
              </a:rPr>
              <a:t>https://www.bls.gov/news.release/pdf/disabl.pdf</a:t>
            </a:r>
            <a:r>
              <a:rPr lang="en"/>
              <a:t> </a:t>
            </a:r>
            <a:endParaRPr/>
          </a:p>
          <a:p>
            <a:pPr indent="0" lvl="0" marL="0" rtl="0" algn="l">
              <a:lnSpc>
                <a:spcPct val="113043"/>
              </a:lnSpc>
              <a:spcBef>
                <a:spcPts val="2800"/>
              </a:spcBef>
              <a:spcAft>
                <a:spcPts val="0"/>
              </a:spcAft>
              <a:buClr>
                <a:schemeClr val="dk1"/>
              </a:buClr>
              <a:buSzPts val="1100"/>
              <a:buFont typeface="Arial"/>
              <a:buNone/>
            </a:pPr>
            <a:r>
              <a:rPr lang="en"/>
              <a:t>We know our students are “college and career” capable and it is our job to help them identify their strengths and align their strengths and passions with meaningful courses of study.</a:t>
            </a:r>
            <a:endParaRPr/>
          </a:p>
          <a:p>
            <a:pPr indent="0" lvl="0" marL="0" rtl="0" algn="l">
              <a:lnSpc>
                <a:spcPct val="100000"/>
              </a:lnSpc>
              <a:spcBef>
                <a:spcPts val="2800"/>
              </a:spcBef>
              <a:spcAft>
                <a:spcPts val="0"/>
              </a:spcAft>
              <a:buSzPts val="1400"/>
              <a:buNone/>
            </a:pPr>
            <a:r>
              <a:t/>
            </a:r>
            <a:endParaRPr/>
          </a:p>
        </p:txBody>
      </p:sp>
      <p:sp>
        <p:nvSpPr>
          <p:cNvPr id="1185" name="Google Shape;1185;g237cce07acf_6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p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2" name="Google Shape;1192;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7" name="Google Shape;1197;p2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10 Minute video </a:t>
            </a:r>
            <a:r>
              <a:rPr lang="en" u="sng">
                <a:solidFill>
                  <a:schemeClr val="hlink"/>
                </a:solidFill>
                <a:hlinkClick r:id="rId2"/>
              </a:rPr>
              <a:t>https://www.youtube.com/watch?v=bauDp4NdPK8</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sz="1050">
                <a:solidFill>
                  <a:srgbClr val="030303"/>
                </a:solidFill>
                <a:latin typeface="Roboto"/>
                <a:ea typeface="Roboto"/>
                <a:cs typeface="Roboto"/>
                <a:sym typeface="Roboto"/>
              </a:rPr>
              <a:t>Nov 12, 2018 • This update to the viral animation video “Success in the New Economy” helps audiences understand how to ultimately secure a competitive advantage in the new economy. </a:t>
            </a:r>
            <a:r>
              <a:rPr b="1" lang="en" sz="1050">
                <a:solidFill>
                  <a:srgbClr val="030303"/>
                </a:solidFill>
                <a:latin typeface="Roboto"/>
                <a:ea typeface="Roboto"/>
                <a:cs typeface="Roboto"/>
                <a:sym typeface="Roboto"/>
              </a:rPr>
              <a:t>Students must simultaneously receive applied technical skills, industry-recognized certifications, and employability preparation combined with a rigorous general education.</a:t>
            </a:r>
            <a:r>
              <a:rPr lang="en" sz="1050">
                <a:solidFill>
                  <a:srgbClr val="030303"/>
                </a:solidFill>
                <a:latin typeface="Roboto"/>
                <a:ea typeface="Roboto"/>
                <a:cs typeface="Roboto"/>
                <a:sym typeface="Roboto"/>
              </a:rPr>
              <a:t> Produced and narrated by Kevin J. Fleming, Ph.D., a work of SUBSTANCE. Funded by Orange County Career Education:</a:t>
            </a:r>
            <a:r>
              <a:rPr lang="en" sz="1050">
                <a:solidFill>
                  <a:srgbClr val="030303"/>
                </a:solidFill>
                <a:uFill>
                  <a:noFill/>
                </a:uFill>
                <a:latin typeface="Roboto"/>
                <a:ea typeface="Roboto"/>
                <a:cs typeface="Roboto"/>
                <a:sym typeface="Roboto"/>
                <a:hlinkClick r:id="rId3">
                  <a:extLst>
                    <a:ext uri="{A12FA001-AC4F-418D-AE19-62706E023703}">
                      <ahyp:hlinkClr val="tx"/>
                    </a:ext>
                  </a:extLst>
                </a:hlinkClick>
              </a:rPr>
              <a:t> </a:t>
            </a:r>
            <a:r>
              <a:rPr lang="en" sz="1050" u="sng">
                <a:solidFill>
                  <a:schemeClr val="hlink"/>
                </a:solidFill>
                <a:latin typeface="Roboto"/>
                <a:ea typeface="Roboto"/>
                <a:cs typeface="Roboto"/>
                <a:sym typeface="Roboto"/>
                <a:hlinkClick r:id="rId4"/>
              </a:rPr>
              <a:t>https://futurebuilt.org/</a:t>
            </a:r>
            <a:endParaRPr/>
          </a:p>
        </p:txBody>
      </p:sp>
      <p:sp>
        <p:nvSpPr>
          <p:cNvPr id="1198" name="Google Shape;1198;p2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5" name="Google Shape;1205;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When we talk about encouraging more students to take advantage of CTE graduation pathways, it is not, necessarily, in lieu of college pathways.  We need to focus on what is best for the student…not the parent, administrator, counselor etc.  The “College for All” mentality needs to change to “Post-secondary Education for All.”  We need to help our students understand WHY they need to become lifelong learners.</a:t>
            </a:r>
            <a:endParaRPr/>
          </a:p>
        </p:txBody>
      </p:sp>
      <p:sp>
        <p:nvSpPr>
          <p:cNvPr id="1206" name="Google Shape;1206;p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7" name="Google Shape;1217;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
              <a:t>DOCUMENTS</a:t>
            </a:r>
            <a:r>
              <a:rPr b="0" lang="en"/>
              <a:t>:  Advanced CTE Resources</a:t>
            </a:r>
            <a:endParaRPr b="1"/>
          </a:p>
          <a:p>
            <a:pPr indent="-171450" lvl="0" marL="171450" rtl="0" algn="l">
              <a:lnSpc>
                <a:spcPct val="100000"/>
              </a:lnSpc>
              <a:spcBef>
                <a:spcPts val="0"/>
              </a:spcBef>
              <a:spcAft>
                <a:spcPts val="0"/>
              </a:spcAft>
              <a:buClr>
                <a:schemeClr val="dk1"/>
              </a:buClr>
              <a:buSzPts val="1200"/>
              <a:buFont typeface="Arial"/>
              <a:buChar char="•"/>
            </a:pPr>
            <a:r>
              <a:rPr b="0" lang="en" u="sng"/>
              <a:t>What is CTE</a:t>
            </a:r>
            <a:r>
              <a:rPr b="0" lang="en"/>
              <a:t>:  </a:t>
            </a:r>
            <a:r>
              <a:rPr b="0" baseline="30000" lang="en"/>
              <a:t>1</a:t>
            </a:r>
            <a:r>
              <a:rPr b="0" lang="en"/>
              <a:t>https://cte.careertech.org/sites/default/files/documents/fact-sheets/What_is_CTE_2018.pdf</a:t>
            </a:r>
            <a:endParaRPr/>
          </a:p>
          <a:p>
            <a:pPr indent="-171450" lvl="0" marL="171450" rtl="0" algn="l">
              <a:lnSpc>
                <a:spcPct val="100000"/>
              </a:lnSpc>
              <a:spcBef>
                <a:spcPts val="0"/>
              </a:spcBef>
              <a:spcAft>
                <a:spcPts val="0"/>
              </a:spcAft>
              <a:buClr>
                <a:schemeClr val="dk1"/>
              </a:buClr>
              <a:buSzPts val="1200"/>
              <a:buFont typeface="Arial"/>
              <a:buChar char="•"/>
            </a:pPr>
            <a:r>
              <a:rPr b="0" lang="en" u="sng"/>
              <a:t>CTE Myths and Facts</a:t>
            </a:r>
            <a:r>
              <a:rPr b="0" lang="en"/>
              <a:t>:  https://cte.careertech.org/sites/default/files/documents/fact-sheets/CTE_Myths_Facts_2020.pdf</a:t>
            </a:r>
            <a:endParaRPr/>
          </a:p>
          <a:p>
            <a:pPr indent="0" lvl="0" marL="0" rtl="0" algn="l">
              <a:lnSpc>
                <a:spcPct val="100000"/>
              </a:lnSpc>
              <a:spcBef>
                <a:spcPts val="0"/>
              </a:spcBef>
              <a:spcAft>
                <a:spcPts val="0"/>
              </a:spcAft>
              <a:buSzPts val="1400"/>
              <a:buNone/>
            </a:pPr>
            <a:r>
              <a:t/>
            </a:r>
            <a:endParaRPr b="0" u="none"/>
          </a:p>
          <a:p>
            <a:pPr indent="0" lvl="0" marL="0" rtl="0" algn="l">
              <a:lnSpc>
                <a:spcPct val="100000"/>
              </a:lnSpc>
              <a:spcBef>
                <a:spcPts val="0"/>
              </a:spcBef>
              <a:spcAft>
                <a:spcPts val="0"/>
              </a:spcAft>
              <a:buSzPts val="1400"/>
              <a:buNone/>
            </a:pPr>
            <a:r>
              <a:rPr b="1" lang="en" u="none"/>
              <a:t>LINK:  </a:t>
            </a:r>
            <a:r>
              <a:rPr b="0" lang="en" u="sng"/>
              <a:t>Washington Data</a:t>
            </a:r>
            <a:r>
              <a:rPr b="0" lang="en"/>
              <a:t>:  </a:t>
            </a:r>
            <a:r>
              <a:rPr b="0" lang="en" u="sng">
                <a:solidFill>
                  <a:schemeClr val="hlink"/>
                </a:solidFill>
                <a:hlinkClick r:id="rId2"/>
              </a:rPr>
              <a:t>https://careertech.org/washington</a:t>
            </a:r>
            <a:endParaRPr b="0"/>
          </a:p>
          <a:p>
            <a:pPr indent="0" lvl="0" marL="0" rtl="0" algn="l">
              <a:lnSpc>
                <a:spcPct val="100000"/>
              </a:lnSpc>
              <a:spcBef>
                <a:spcPts val="0"/>
              </a:spcBef>
              <a:spcAft>
                <a:spcPts val="0"/>
              </a:spcAft>
              <a:buSzPts val="1400"/>
              <a:buNone/>
            </a:pPr>
            <a:r>
              <a:t/>
            </a:r>
            <a:endParaRPr/>
          </a:p>
          <a:p>
            <a:pPr indent="0" lvl="0" marL="0" rtl="0" algn="l">
              <a:lnSpc>
                <a:spcPct val="90000"/>
              </a:lnSpc>
              <a:spcBef>
                <a:spcPts val="1000"/>
              </a:spcBef>
              <a:spcAft>
                <a:spcPts val="0"/>
              </a:spcAft>
              <a:buClr>
                <a:schemeClr val="dk1"/>
              </a:buClr>
              <a:buSzPts val="1100"/>
              <a:buFont typeface="Arial"/>
              <a:buNone/>
            </a:pPr>
            <a:r>
              <a:rPr lang="en">
                <a:latin typeface="Arial"/>
                <a:ea typeface="Arial"/>
                <a:cs typeface="Arial"/>
                <a:sym typeface="Arial"/>
              </a:rPr>
              <a:t>•</a:t>
            </a:r>
            <a:r>
              <a:rPr lang="en"/>
              <a:t>The data suggest students with disabilities enrolled in CTE classes </a:t>
            </a:r>
            <a:r>
              <a:rPr b="1" lang="en"/>
              <a:t>are more likely to graduate and meet state proficiency goals.</a:t>
            </a:r>
            <a:endParaRPr b="1"/>
          </a:p>
          <a:p>
            <a:pPr indent="0" lvl="0" marL="0" rtl="0" algn="l">
              <a:lnSpc>
                <a:spcPct val="90000"/>
              </a:lnSpc>
              <a:spcBef>
                <a:spcPts val="10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rPr lang="en">
                <a:latin typeface="Arial"/>
                <a:ea typeface="Arial"/>
                <a:cs typeface="Arial"/>
                <a:sym typeface="Arial"/>
              </a:rPr>
              <a:t>•</a:t>
            </a:r>
            <a:r>
              <a:rPr lang="en"/>
              <a:t>Evidence shows that IDEA students</a:t>
            </a:r>
            <a:r>
              <a:rPr b="1" lang="en"/>
              <a:t> benefit from CTE in terms of school completion and successful postsecondary life</a:t>
            </a:r>
            <a:r>
              <a:rPr lang="en"/>
              <a:t>. Through these programs, students with disabilities develop independent living skills, including personal skills, workplace skills, and people skills.</a:t>
            </a:r>
            <a:endParaRPr/>
          </a:p>
          <a:p>
            <a:pPr indent="0" lvl="0" marL="0" rtl="0" algn="l">
              <a:lnSpc>
                <a:spcPct val="90000"/>
              </a:lnSpc>
              <a:spcBef>
                <a:spcPts val="10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90000"/>
              </a:lnSpc>
              <a:spcBef>
                <a:spcPts val="1000"/>
              </a:spcBef>
              <a:spcAft>
                <a:spcPts val="0"/>
              </a:spcAft>
              <a:buSzPts val="1100"/>
              <a:buNone/>
            </a:pPr>
            <a:r>
              <a:rPr lang="en">
                <a:latin typeface="Arial"/>
                <a:ea typeface="Arial"/>
                <a:cs typeface="Arial"/>
                <a:sym typeface="Arial"/>
              </a:rPr>
              <a:t>•</a:t>
            </a:r>
            <a:r>
              <a:rPr b="1" lang="en"/>
              <a:t>Career/college readiness</a:t>
            </a:r>
            <a:r>
              <a:rPr lang="en"/>
              <a:t>. Students who have earned three or more sequential credits in any state-approved CTE program grades nine through 12 are expected to pass technical skill assessments that align with industry-recognized standards, if available and appropriate.</a:t>
            </a:r>
            <a:endParaRPr/>
          </a:p>
          <a:p>
            <a:pPr indent="0" lvl="0" marL="0" rtl="0" algn="l">
              <a:lnSpc>
                <a:spcPct val="90000"/>
              </a:lnSpc>
              <a:spcBef>
                <a:spcPts val="1000"/>
              </a:spcBef>
              <a:spcAft>
                <a:spcPts val="0"/>
              </a:spcAft>
              <a:buSzPts val="1100"/>
              <a:buNone/>
            </a:pPr>
            <a:r>
              <a:rPr lang="en"/>
              <a:t>Source:</a:t>
            </a:r>
            <a:endParaRPr/>
          </a:p>
          <a:p>
            <a:pPr indent="0" lvl="0" marL="0" rtl="0" algn="l">
              <a:lnSpc>
                <a:spcPct val="115000"/>
              </a:lnSpc>
              <a:spcBef>
                <a:spcPts val="0"/>
              </a:spcBef>
              <a:spcAft>
                <a:spcPts val="0"/>
              </a:spcAft>
              <a:buSzPts val="1100"/>
              <a:buNone/>
            </a:pPr>
            <a:r>
              <a:rPr lang="en"/>
              <a:t>CTE and Special Education:  Students with Disabilities Benefit from CTE Participation</a:t>
            </a:r>
            <a:endParaRPr/>
          </a:p>
          <a:p>
            <a:pPr indent="0" lvl="0" marL="0" rtl="0" algn="l">
              <a:lnSpc>
                <a:spcPct val="115000"/>
              </a:lnSpc>
              <a:spcBef>
                <a:spcPts val="0"/>
              </a:spcBef>
              <a:spcAft>
                <a:spcPts val="0"/>
              </a:spcAft>
              <a:buSzPts val="1100"/>
              <a:buNone/>
            </a:pPr>
            <a:r>
              <a:rPr lang="en"/>
              <a:t>https://nsba.org/ASBJ/2019/October/CTE-Special-Education#:~:text=Special%20Ed%20Students%20in%20CTE%20The%20Strengthening%20Career,including%20special%20populations%2C%20such%20as%20individuals%20with%20disabilities.</a:t>
            </a:r>
            <a:endParaRPr/>
          </a:p>
          <a:p>
            <a:pPr indent="0" lvl="0" marL="0" rtl="0" algn="l">
              <a:lnSpc>
                <a:spcPct val="90000"/>
              </a:lnSpc>
              <a:spcBef>
                <a:spcPts val="100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b="0"/>
          </a:p>
        </p:txBody>
      </p:sp>
      <p:sp>
        <p:nvSpPr>
          <p:cNvPr id="1218" name="Google Shape;1218;p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7" name="Google Shape;1227;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“Find Your Pathway” document identifies ALL the program areas, cluster sectors, and CTE pathways in the state of WA.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https://www.k12.wa.us/sites/default/files/public/careerteched/pubdocs/FindYourPathway-October2021.pdf</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highlight>
                <a:srgbClr val="FFFF00"/>
              </a:highlight>
            </a:endParaRPr>
          </a:p>
          <a:p>
            <a:pPr indent="0" lvl="0" marL="0" rtl="0" algn="l">
              <a:lnSpc>
                <a:spcPct val="100000"/>
              </a:lnSpc>
              <a:spcBef>
                <a:spcPts val="0"/>
              </a:spcBef>
              <a:spcAft>
                <a:spcPts val="0"/>
              </a:spcAft>
              <a:buSzPts val="1400"/>
              <a:buNone/>
            </a:pPr>
            <a:r>
              <a:t/>
            </a:r>
            <a:endParaRPr/>
          </a:p>
        </p:txBody>
      </p:sp>
      <p:sp>
        <p:nvSpPr>
          <p:cNvPr id="1228" name="Google Shape;1228;p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4" name="Google Shape;1234;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235" name="Google Shape;1235;p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11:notes"/>
          <p:cNvSpPr/>
          <p:nvPr>
            <p:ph idx="2" type="sldImg"/>
          </p:nvPr>
        </p:nvSpPr>
        <p:spPr>
          <a:xfrm>
            <a:off x="409260" y="686496"/>
            <a:ext cx="6041100" cy="3428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1" name="Google Shape;1241;p11:notes"/>
          <p:cNvSpPr txBox="1"/>
          <p:nvPr>
            <p:ph idx="1" type="body"/>
          </p:nvPr>
        </p:nvSpPr>
        <p:spPr>
          <a:xfrm>
            <a:off x="685800" y="4343400"/>
            <a:ext cx="5486400" cy="4114800"/>
          </a:xfrm>
          <a:prstGeom prst="rect">
            <a:avLst/>
          </a:prstGeom>
          <a:noFill/>
          <a:ln>
            <a:noFill/>
          </a:ln>
        </p:spPr>
        <p:txBody>
          <a:bodyPr anchorCtr="0" anchor="t" bIns="45625" lIns="91250" spcFirstLastPara="1" rIns="91250" wrap="square" tIns="45625">
            <a:noAutofit/>
          </a:bodyPr>
          <a:lstStyle/>
          <a:p>
            <a:pPr indent="0" lvl="0" marL="0" rtl="0" algn="l">
              <a:lnSpc>
                <a:spcPct val="100000"/>
              </a:lnSpc>
              <a:spcBef>
                <a:spcPts val="0"/>
              </a:spcBef>
              <a:spcAft>
                <a:spcPts val="0"/>
              </a:spcAft>
              <a:buSzPts val="1400"/>
              <a:buNone/>
            </a:pPr>
            <a:r>
              <a:rPr lang="en">
                <a:latin typeface="Arial"/>
                <a:ea typeface="Arial"/>
                <a:cs typeface="Arial"/>
                <a:sym typeface="Arial"/>
              </a:rPr>
              <a:t>Here is an example of a pathway in career development.</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
                <a:solidFill>
                  <a:srgbClr val="1B1F29"/>
                </a:solidFill>
                <a:latin typeface="Arial"/>
                <a:ea typeface="Arial"/>
                <a:cs typeface="Arial"/>
                <a:sym typeface="Arial"/>
              </a:rPr>
              <a:t>Career and college exploration and preparation is truly a K-12 experience we should give all students! :-)</a:t>
            </a:r>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7" name="Google Shape;108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purpose of this presentation today is to raise awareness of issues, topics and to help us all make better connections.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All links and notes are in the notes section of this presentation.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Please ask questions at any time.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6" name="Google Shape;1246;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7" name="Google Shape;1247;p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25b5002d8d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4" name="Google Shape;1254;g25b5002d8d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Shared folder of resources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HB 1308</a:t>
            </a:r>
            <a:endParaRPr/>
          </a:p>
          <a:p>
            <a:pPr indent="0" lvl="0" marL="0" rtl="0" algn="l">
              <a:spcBef>
                <a:spcPts val="0"/>
              </a:spcBef>
              <a:spcAft>
                <a:spcPts val="0"/>
              </a:spcAft>
              <a:buNone/>
            </a:pPr>
            <a:r>
              <a:rPr lang="en"/>
              <a:t>New requirements for districts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newly passed law includes adding a performance-based pathway and some other new requirements for school districts: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School districts must annually provide students in grades 8-12 and their guardians with comprehensive information about the pathways offered.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School districts must examine their local pathways data annually to see if there are any differences between groups of students in terms of who is participating in and completing the pathways offered. If there are differences, the district must identify why and make appropriate changes to ensure the options are equitably available to all students.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p35: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0" name="Google Shape;1260;p35:notes"/>
          <p:cNvSpPr txBox="1"/>
          <p:nvPr>
            <p:ph idx="1" type="body"/>
          </p:nvPr>
        </p:nvSpPr>
        <p:spPr>
          <a:xfrm>
            <a:off x="685800" y="4400550"/>
            <a:ext cx="5486400" cy="3600300"/>
          </a:xfrm>
          <a:prstGeom prst="rect">
            <a:avLst/>
          </a:prstGeom>
          <a:noFill/>
          <a:ln>
            <a:noFill/>
          </a:ln>
        </p:spPr>
        <p:txBody>
          <a:bodyPr anchorCtr="0" anchor="t" bIns="45600" lIns="91250" spcFirstLastPara="1" rIns="91250" wrap="square" tIns="45600">
            <a:noAutofit/>
          </a:bodyPr>
          <a:lstStyle/>
          <a:p>
            <a:pPr indent="0" lvl="0" marL="0" rtl="0" algn="l">
              <a:lnSpc>
                <a:spcPct val="90000"/>
              </a:lnSpc>
              <a:spcBef>
                <a:spcPts val="0"/>
              </a:spcBef>
              <a:spcAft>
                <a:spcPts val="0"/>
              </a:spcAft>
              <a:buSzPts val="1000"/>
              <a:buNone/>
            </a:pPr>
            <a:r>
              <a:rPr b="1" lang="en" sz="1400">
                <a:solidFill>
                  <a:srgbClr val="0D5761"/>
                </a:solidFill>
                <a:latin typeface="Quattrocento Sans"/>
                <a:ea typeface="Quattrocento Sans"/>
                <a:cs typeface="Quattrocento Sans"/>
                <a:sym typeface="Quattrocento Sans"/>
              </a:rPr>
              <a:t>MULTIPLE PATHWAYS TO GRADUATION (HB 1599)</a:t>
            </a:r>
            <a:endParaRPr b="1" sz="1400">
              <a:solidFill>
                <a:srgbClr val="0D5761"/>
              </a:solidFill>
              <a:latin typeface="Quattrocento Sans"/>
              <a:ea typeface="Quattrocento Sans"/>
              <a:cs typeface="Quattrocento Sans"/>
              <a:sym typeface="Quattrocento Sans"/>
            </a:endParaRPr>
          </a:p>
          <a:p>
            <a:pPr indent="0" lvl="0" marL="0" rtl="0" algn="l">
              <a:lnSpc>
                <a:spcPct val="100000"/>
              </a:lnSpc>
              <a:spcBef>
                <a:spcPts val="0"/>
              </a:spcBef>
              <a:spcAft>
                <a:spcPts val="0"/>
              </a:spcAft>
              <a:buClr>
                <a:schemeClr val="dk1"/>
              </a:buClr>
              <a:buSzPts val="1000"/>
              <a:buFont typeface="Arial"/>
              <a:buNone/>
            </a:pPr>
            <a:r>
              <a:rPr lang="en">
                <a:solidFill>
                  <a:schemeClr val="dk1"/>
                </a:solidFill>
              </a:rPr>
              <a:t>Expands the ways WA students show their readiness for their next step after high school.</a:t>
            </a:r>
            <a:endParaRPr>
              <a:solidFill>
                <a:schemeClr val="dk1"/>
              </a:solidFill>
            </a:endParaRPr>
          </a:p>
          <a:p>
            <a:pPr indent="0" lvl="0" marL="0" rtl="0" algn="l">
              <a:lnSpc>
                <a:spcPct val="100000"/>
              </a:lnSpc>
              <a:spcBef>
                <a:spcPts val="800"/>
              </a:spcBef>
              <a:spcAft>
                <a:spcPts val="0"/>
              </a:spcAft>
              <a:buClr>
                <a:schemeClr val="dk1"/>
              </a:buClr>
              <a:buSzPts val="1000"/>
              <a:buFont typeface="Arial"/>
              <a:buNone/>
            </a:pPr>
            <a:r>
              <a:rPr lang="en">
                <a:solidFill>
                  <a:schemeClr val="dk1"/>
                </a:solidFill>
              </a:rPr>
              <a:t>Students must have a High School and Beyond Plan, earn 24 credits and complete one of several different pathway requirements to graduate. </a:t>
            </a:r>
            <a:endParaRPr>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 new pathways are built off of things already in place that we believe in.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1599 clarifies and strengthens the role of the HSBP in helping students have</a:t>
            </a:r>
            <a:r>
              <a:rPr b="1" lang="en"/>
              <a:t> agency i</a:t>
            </a:r>
            <a:r>
              <a:rPr lang="en"/>
              <a:t>n their HS career and ensuring that the courses they take and the pathways they choose line up with their goals for after high school.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u="sng">
                <a:solidFill>
                  <a:schemeClr val="hlink"/>
                </a:solidFill>
                <a:hlinkClick r:id="rId2"/>
              </a:rPr>
              <a:t>High School and Beyond</a:t>
            </a:r>
            <a:endParaRPr/>
          </a:p>
        </p:txBody>
      </p:sp>
      <p:sp>
        <p:nvSpPr>
          <p:cNvPr id="1261" name="Google Shape;1261;p35:notes"/>
          <p:cNvSpPr txBox="1"/>
          <p:nvPr>
            <p:ph idx="12" type="sldNum"/>
          </p:nvPr>
        </p:nvSpPr>
        <p:spPr>
          <a:xfrm>
            <a:off x="3884613" y="8685213"/>
            <a:ext cx="2971800" cy="458700"/>
          </a:xfrm>
          <a:prstGeom prst="rect">
            <a:avLst/>
          </a:prstGeom>
          <a:noFill/>
          <a:ln>
            <a:noFill/>
          </a:ln>
        </p:spPr>
        <p:txBody>
          <a:bodyPr anchorCtr="0" anchor="b" bIns="45600" lIns="91250" spcFirstLastPara="1" rIns="91250" wrap="square" tIns="456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7" name="Google Shape;1297;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rPr>
              <a:t>Note:  </a:t>
            </a:r>
            <a:r>
              <a:rPr b="1" lang="en" sz="900">
                <a:solidFill>
                  <a:srgbClr val="1F4E79"/>
                </a:solidFill>
              </a:rPr>
              <a:t>The WA-AIM is still an allowable graduation pathway for those very few students for whom an IEP team deems it to be the most appropriate option.  The Certificate of Individual Achievement (CIA)  is no longer an option for students who have an IEP. </a:t>
            </a:r>
            <a:endParaRPr b="1" sz="900">
              <a:solidFill>
                <a:srgbClr val="1F4E79"/>
              </a:solidFill>
            </a:endParaRPr>
          </a:p>
          <a:p>
            <a:pPr indent="0" lvl="0" marL="0" rtl="0" algn="l">
              <a:lnSpc>
                <a:spcPct val="100000"/>
              </a:lnSpc>
              <a:spcBef>
                <a:spcPts val="0"/>
              </a:spcBef>
              <a:spcAft>
                <a:spcPts val="0"/>
              </a:spcAft>
              <a:buClr>
                <a:schemeClr val="dk1"/>
              </a:buClr>
              <a:buSzPts val="1100"/>
              <a:buFont typeface="Arial"/>
              <a:buNone/>
            </a:pPr>
            <a:r>
              <a:t/>
            </a:r>
            <a:endParaRPr b="1" sz="900">
              <a:solidFill>
                <a:srgbClr val="1F4E79"/>
              </a:solidFill>
            </a:endParaRPr>
          </a:p>
          <a:p>
            <a:pPr indent="0" lvl="0" marL="0" rtl="0" algn="l">
              <a:lnSpc>
                <a:spcPct val="100000"/>
              </a:lnSpc>
              <a:spcBef>
                <a:spcPts val="0"/>
              </a:spcBef>
              <a:spcAft>
                <a:spcPts val="0"/>
              </a:spcAft>
              <a:buClr>
                <a:schemeClr val="dk1"/>
              </a:buClr>
              <a:buSzPts val="1100"/>
              <a:buFont typeface="Arial"/>
              <a:buNone/>
            </a:pPr>
            <a:r>
              <a:rPr b="1" lang="en" sz="900">
                <a:solidFill>
                  <a:srgbClr val="1F4E79"/>
                </a:solidFill>
              </a:rPr>
              <a:t>CTE Sequence=CTE Graduation Pathway</a:t>
            </a:r>
            <a:endParaRPr b="1" sz="900">
              <a:solidFill>
                <a:srgbClr val="1F4E79"/>
              </a:solidFill>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rPr>
              <a:t>The new pathways are built off of things already in place that we believe in.</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00000"/>
              </a:lnSpc>
              <a:spcBef>
                <a:spcPts val="0"/>
              </a:spcBef>
              <a:spcAft>
                <a:spcPts val="0"/>
              </a:spcAft>
              <a:buSzPts val="1100"/>
              <a:buNone/>
            </a:pPr>
            <a:r>
              <a:rPr lang="en" sz="1000">
                <a:solidFill>
                  <a:schemeClr val="dk1"/>
                </a:solidFill>
              </a:rPr>
              <a:t>First, the </a:t>
            </a:r>
            <a:r>
              <a:rPr lang="en" sz="1000" u="sng">
                <a:solidFill>
                  <a:schemeClr val="hlink"/>
                </a:solidFill>
                <a:hlinkClick r:id="rId2"/>
              </a:rPr>
              <a:t>HB</a:t>
            </a:r>
            <a:r>
              <a:rPr lang="en" sz="1000" u="sng">
                <a:solidFill>
                  <a:schemeClr val="hlink"/>
                </a:solidFill>
                <a:hlinkClick r:id="rId3"/>
              </a:rPr>
              <a:t> </a:t>
            </a:r>
            <a:r>
              <a:rPr lang="en" sz="1000" u="sng">
                <a:solidFill>
                  <a:schemeClr val="hlink"/>
                </a:solidFill>
                <a:hlinkClick r:id="rId4"/>
              </a:rPr>
              <a:t>1599</a:t>
            </a:r>
            <a:r>
              <a:rPr lang="en" sz="1000">
                <a:solidFill>
                  <a:schemeClr val="dk1"/>
                </a:solidFill>
              </a:rPr>
              <a:t> clarifies and strengthens the role of the HSBP in helping students have agency in their HS career and ensuring that the courses they take and the pathways they choose line up with their goals for after high school.  </a:t>
            </a:r>
            <a:r>
              <a:rPr lang="en" sz="1000" u="sng">
                <a:solidFill>
                  <a:schemeClr val="hlink"/>
                </a:solidFill>
                <a:hlinkClick r:id="rId5"/>
              </a:rPr>
              <a:t>See webinar from July 20, 2023</a:t>
            </a:r>
            <a:r>
              <a:rPr lang="en" sz="1000">
                <a:solidFill>
                  <a:schemeClr val="dk1"/>
                </a:solidFill>
              </a:rPr>
              <a:t>; </a:t>
            </a:r>
            <a:r>
              <a:rPr lang="en" sz="1000" u="sng">
                <a:solidFill>
                  <a:schemeClr val="hlink"/>
                </a:solidFill>
                <a:hlinkClick r:id="rId6"/>
              </a:rPr>
              <a:t>Visit Performance Based Pathway website</a:t>
            </a:r>
            <a:endParaRPr sz="1000">
              <a:solidFill>
                <a:schemeClr val="dk1"/>
              </a:solidFill>
            </a:endParaRPr>
          </a:p>
          <a:p>
            <a:pPr indent="0" lvl="0" marL="0" rtl="0" algn="l">
              <a:lnSpc>
                <a:spcPct val="100000"/>
              </a:lnSpc>
              <a:spcBef>
                <a:spcPts val="0"/>
              </a:spcBef>
              <a:spcAft>
                <a:spcPts val="0"/>
              </a:spcAft>
              <a:buSzPts val="1100"/>
              <a:buNone/>
            </a:pPr>
            <a:r>
              <a:t/>
            </a:r>
            <a:endParaRPr sz="1000">
              <a:solidFill>
                <a:schemeClr val="dk1"/>
              </a:solidFill>
            </a:endParaRPr>
          </a:p>
          <a:p>
            <a:pPr indent="0" lvl="0" marL="0" rtl="0" algn="l">
              <a:lnSpc>
                <a:spcPct val="100000"/>
              </a:lnSpc>
              <a:spcBef>
                <a:spcPts val="0"/>
              </a:spcBef>
              <a:spcAft>
                <a:spcPts val="0"/>
              </a:spcAft>
              <a:buSzPts val="1100"/>
              <a:buNone/>
            </a:pPr>
            <a:r>
              <a:rPr lang="en" sz="1000">
                <a:solidFill>
                  <a:schemeClr val="dk1"/>
                </a:solidFill>
              </a:rPr>
              <a:t>Example:  Quilcene 8 of 18 used CTE graduation pathway to graduate</a:t>
            </a:r>
            <a:endParaRPr sz="1000">
              <a:solidFill>
                <a:schemeClr val="dk1"/>
              </a:solidFill>
            </a:endParaRPr>
          </a:p>
          <a:p>
            <a:pPr indent="0" lvl="0" marL="0" rtl="0" algn="l">
              <a:lnSpc>
                <a:spcPct val="100000"/>
              </a:lnSpc>
              <a:spcBef>
                <a:spcPts val="0"/>
              </a:spcBef>
              <a:spcAft>
                <a:spcPts val="0"/>
              </a:spcAft>
              <a:buSzPts val="1100"/>
              <a:buNone/>
            </a:pPr>
            <a:r>
              <a:t/>
            </a:r>
            <a:endParaRPr sz="1000"/>
          </a:p>
          <a:p>
            <a:pPr indent="0" lvl="0" marL="0" rtl="0" algn="l">
              <a:lnSpc>
                <a:spcPct val="100000"/>
              </a:lnSpc>
              <a:spcBef>
                <a:spcPts val="0"/>
              </a:spcBef>
              <a:spcAft>
                <a:spcPts val="0"/>
              </a:spcAft>
              <a:buClr>
                <a:schemeClr val="dk1"/>
              </a:buClr>
              <a:buSzPts val="1100"/>
              <a:buFont typeface="Arial"/>
              <a:buNone/>
            </a:pPr>
            <a:r>
              <a:rPr lang="en" sz="1000"/>
              <a:t>I am going to address:</a:t>
            </a:r>
            <a:endParaRPr sz="1000"/>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rPr>
              <a:t>-</a:t>
            </a:r>
            <a:r>
              <a:rPr b="1" lang="en" sz="1000">
                <a:solidFill>
                  <a:schemeClr val="dk1"/>
                </a:solidFill>
              </a:rPr>
              <a:t>Dual Credit</a:t>
            </a:r>
            <a:r>
              <a:rPr lang="en" sz="1000">
                <a:solidFill>
                  <a:schemeClr val="dk1"/>
                </a:solidFill>
              </a:rPr>
              <a:t> for CTE Courses</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rPr>
              <a:t>-</a:t>
            </a:r>
            <a:r>
              <a:rPr b="1" lang="en" sz="1000">
                <a:solidFill>
                  <a:schemeClr val="dk1"/>
                </a:solidFill>
              </a:rPr>
              <a:t>Transition/Bridge to College courses</a:t>
            </a:r>
            <a:r>
              <a:rPr lang="en" sz="1000">
                <a:solidFill>
                  <a:schemeClr val="dk1"/>
                </a:solidFill>
              </a:rPr>
              <a:t> – alternative to e.g. CTE</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000">
                <a:solidFill>
                  <a:schemeClr val="dk1"/>
                </a:solidFill>
              </a:rPr>
              <a:t>-*ASVAB</a:t>
            </a:r>
            <a:r>
              <a:rPr lang="en" sz="1000">
                <a:solidFill>
                  <a:schemeClr val="dk1"/>
                </a:solidFill>
              </a:rPr>
              <a:t> – Armed Services Vocational Aptitude Battery Test - interestingly, different branches of the military require different ASVAB scores </a:t>
            </a:r>
            <a:r>
              <a:rPr b="1" lang="en" sz="1000">
                <a:solidFill>
                  <a:schemeClr val="dk1"/>
                </a:solidFill>
              </a:rPr>
              <a:t>Current minimum scores for each branch of the military are: Air Force—31; Army—31; Coast Guard—36; Marine Corps—31; National Guard—31; Navy—31. </a:t>
            </a:r>
            <a:endParaRPr b="1" sz="10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rPr>
              <a:t>-</a:t>
            </a:r>
            <a:r>
              <a:rPr b="1" lang="en" sz="1000">
                <a:solidFill>
                  <a:schemeClr val="dk1"/>
                </a:solidFill>
              </a:rPr>
              <a:t>CTE Sequence</a:t>
            </a:r>
            <a:r>
              <a:rPr lang="en" sz="1000">
                <a:solidFill>
                  <a:schemeClr val="dk1"/>
                </a:solidFill>
              </a:rPr>
              <a:t> – when we began our work with rural schools, we found that many did not have any CTE courses let alone pathways – this then became an equity issue because students at those schools did not have access to one of the 8 state approved graduation pathways</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00000"/>
              </a:lnSpc>
              <a:spcBef>
                <a:spcPts val="0"/>
              </a:spcBef>
              <a:spcAft>
                <a:spcPts val="0"/>
              </a:spcAft>
              <a:buNone/>
            </a:pPr>
            <a:r>
              <a:rPr lang="en" sz="1000">
                <a:solidFill>
                  <a:schemeClr val="dk1"/>
                </a:solidFill>
              </a:rPr>
              <a:t>-</a:t>
            </a:r>
            <a:r>
              <a:rPr b="1" lang="en" sz="1000">
                <a:solidFill>
                  <a:schemeClr val="dk1"/>
                </a:solidFill>
              </a:rPr>
              <a:t>Performance-Based Pathway</a:t>
            </a:r>
            <a:r>
              <a:rPr lang="en" sz="1000">
                <a:solidFill>
                  <a:schemeClr val="dk1"/>
                </a:solidFill>
              </a:rPr>
              <a:t> - </a:t>
            </a:r>
            <a:r>
              <a:rPr lang="en" sz="1000" u="sng">
                <a:solidFill>
                  <a:schemeClr val="hlink"/>
                </a:solidFill>
                <a:hlinkClick r:id="rId7"/>
              </a:rPr>
              <a:t>HB 1308</a:t>
            </a:r>
            <a:r>
              <a:rPr lang="en" sz="1000">
                <a:solidFill>
                  <a:schemeClr val="dk1"/>
                </a:solidFill>
              </a:rPr>
              <a:t> The performance-based pathway allows students to show what they know and can do in real-world, hands-on ways that align with their individual goals for life after high school. This student-centered pathway is intended to be customizable, with the aim of being relevant and engaging to the student. There is a lot of flexibility as the learning experience: • May take a variety of forms Examples: project, practicum, work-related experience, community service, cultural activity • May result in a variety of student work that can be evaluated Examples: performance, presentation, portfolio, report, film, exhibit • May, or may not, be done as part of a class where the student also earns credit To meet the graduation pathway requirement, the learning experience must: • Provide evidence that the student meets or exceeds state learning standards in English language arts (ELA) and mathematics • Align with the student’s High School and Beyond Plan goals • Meet state requirements (rules to be developed) regarding the safety and quality of the learning experience and the assessment criteria for determining the student has demonstrated the learning standards </a:t>
            </a:r>
            <a:endParaRPr sz="1000">
              <a:solidFill>
                <a:schemeClr val="dk1"/>
              </a:solidFill>
            </a:endParaRPr>
          </a:p>
          <a:p>
            <a:pPr indent="0" lvl="0" marL="0" rtl="0" algn="l">
              <a:lnSpc>
                <a:spcPct val="100000"/>
              </a:lnSpc>
              <a:spcBef>
                <a:spcPts val="0"/>
              </a:spcBef>
              <a:spcAft>
                <a:spcPts val="0"/>
              </a:spcAft>
              <a:buNone/>
            </a:pPr>
            <a:r>
              <a:t/>
            </a:r>
            <a:endParaRPr sz="1000">
              <a:solidFill>
                <a:schemeClr val="dk1"/>
              </a:solidFill>
            </a:endParaRPr>
          </a:p>
          <a:p>
            <a:pPr indent="0" lvl="0" marL="0" rtl="0" algn="l">
              <a:lnSpc>
                <a:spcPct val="100000"/>
              </a:lnSpc>
              <a:spcBef>
                <a:spcPts val="0"/>
              </a:spcBef>
              <a:spcAft>
                <a:spcPts val="0"/>
              </a:spcAft>
              <a:buNone/>
            </a:pPr>
            <a:r>
              <a:rPr lang="en" sz="1000">
                <a:solidFill>
                  <a:schemeClr val="dk1"/>
                </a:solidFill>
              </a:rPr>
              <a:t>The performance-based pathway is combinable with other the ELA and math pathway options, meaning the student can do one pathway in ELA and another pathway in math. For example, a student could pass the state assessment in ELA and then focus their performance based pathway in math.</a:t>
            </a:r>
            <a:endParaRPr sz="1000">
              <a:solidFill>
                <a:schemeClr val="dk1"/>
              </a:solidFill>
            </a:endParaRPr>
          </a:p>
          <a:p>
            <a:pPr indent="0" lvl="0" marL="0" rtl="0" algn="l">
              <a:lnSpc>
                <a:spcPct val="100000"/>
              </a:lnSpc>
              <a:spcBef>
                <a:spcPts val="0"/>
              </a:spcBef>
              <a:spcAft>
                <a:spcPts val="0"/>
              </a:spcAft>
              <a:buNone/>
            </a:pPr>
            <a:r>
              <a:t/>
            </a:r>
            <a:endParaRPr sz="1000">
              <a:solidFill>
                <a:schemeClr val="dk1"/>
              </a:solidFill>
            </a:endParaRPr>
          </a:p>
          <a:p>
            <a:pPr indent="0" lvl="0" marL="0" rtl="0" algn="l">
              <a:lnSpc>
                <a:spcPct val="100000"/>
              </a:lnSpc>
              <a:spcBef>
                <a:spcPts val="0"/>
              </a:spcBef>
              <a:spcAft>
                <a:spcPts val="0"/>
              </a:spcAft>
              <a:buNone/>
            </a:pPr>
            <a:r>
              <a:rPr lang="en" sz="1000">
                <a:solidFill>
                  <a:schemeClr val="dk1"/>
                </a:solidFill>
              </a:rPr>
              <a:t>Local policy School districts must adopt a local policy that meets state requirements before offering the performance-based pathway option. Most school districts that are interested in offering this pathway will be able to offer it beginning with the Class of 2025. Some districts that have already laid groundwork may be able to begin with the Class of 2024. For example, districts that are already doing mastery-based learning and districts that have a local culminating project requirement may be able to develop this new pathway faster.</a:t>
            </a:r>
            <a:endParaRPr sz="1000">
              <a:solidFill>
                <a:schemeClr val="dk1"/>
              </a:solidFill>
            </a:endParaRPr>
          </a:p>
          <a:p>
            <a:pPr indent="0" lvl="0" marL="0" rtl="0" algn="l">
              <a:lnSpc>
                <a:spcPct val="100000"/>
              </a:lnSpc>
              <a:spcBef>
                <a:spcPts val="0"/>
              </a:spcBef>
              <a:spcAft>
                <a:spcPts val="0"/>
              </a:spcAft>
              <a:buNone/>
            </a:pPr>
            <a:r>
              <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rPr>
              <a:t>-</a:t>
            </a:r>
            <a:r>
              <a:rPr b="1" lang="en" sz="1000">
                <a:solidFill>
                  <a:schemeClr val="dk1"/>
                </a:solidFill>
              </a:rPr>
              <a:t>Locally approved graduation pathways</a:t>
            </a:r>
            <a:endParaRPr b="1" sz="10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000" u="sng">
                <a:solidFill>
                  <a:schemeClr val="hlink"/>
                </a:solidFill>
                <a:hlinkClick r:id="rId8"/>
              </a:rPr>
              <a:t>The "Bridge to College" Transition Course</a:t>
            </a:r>
            <a:r>
              <a:rPr lang="en" sz="1000">
                <a:solidFill>
                  <a:schemeClr val="dk1"/>
                </a:solidFill>
              </a:rPr>
              <a:t> may not be best choice for your students – students not thriving in HS tend to not thrive in "Transition Courses/Bridge to College" which is focused on college prep; why not give these students skill sets that are immediately applicable to employment and post-secondary education (trade school, apprenticeship, internship, community college, etc.)</a:t>
            </a:r>
            <a:endParaRPr sz="1000">
              <a:solidFill>
                <a:schemeClr val="dk1"/>
              </a:solidFill>
            </a:endParaRPr>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rPr lang="en" sz="1000">
                <a:solidFill>
                  <a:schemeClr val="dk1"/>
                </a:solidFill>
              </a:rPr>
              <a:t>Each of these terms are defined for you in the new </a:t>
            </a:r>
            <a:r>
              <a:rPr i="1" lang="en" sz="1000">
                <a:solidFill>
                  <a:schemeClr val="dk1"/>
                </a:solidFill>
              </a:rPr>
              <a:t>Graduation Toolkit </a:t>
            </a:r>
            <a:r>
              <a:rPr lang="en" sz="1000">
                <a:solidFill>
                  <a:schemeClr val="dk1"/>
                </a:solidFill>
              </a:rPr>
              <a:t>which is already under development, led by Kim Reykdal, Director of Graduation and Pathway preparation, Secondary Education and Pathway Preparation, kim.reykdal@k12.wa.us .  You can always find the most current version of the Graduation Toolkit available on the OSPI Website under “Graduation”.</a:t>
            </a:r>
            <a:endParaRPr sz="1000">
              <a:solidFill>
                <a:schemeClr val="dk1"/>
              </a:solidFill>
            </a:endParaRPr>
          </a:p>
          <a:p>
            <a:pPr indent="0" lvl="0" marL="0" rtl="0" algn="l">
              <a:lnSpc>
                <a:spcPct val="100000"/>
              </a:lnSpc>
              <a:spcBef>
                <a:spcPts val="0"/>
              </a:spcBef>
              <a:spcAft>
                <a:spcPts val="0"/>
              </a:spcAft>
              <a:buSzPts val="1400"/>
              <a:buNone/>
            </a:pPr>
            <a:r>
              <a:t/>
            </a:r>
            <a:endParaRPr sz="10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000">
                <a:solidFill>
                  <a:schemeClr val="dk1"/>
                </a:solidFill>
              </a:rPr>
              <a:t>https://www.k12.wa.us/student-success/graduation</a:t>
            </a:r>
            <a:endParaRPr sz="1000">
              <a:solidFill>
                <a:schemeClr val="dk1"/>
              </a:solidFill>
            </a:endParaRPr>
          </a:p>
          <a:p>
            <a:pPr indent="0" lvl="0" marL="0" rtl="0" algn="l">
              <a:lnSpc>
                <a:spcPct val="100000"/>
              </a:lnSpc>
              <a:spcBef>
                <a:spcPts val="0"/>
              </a:spcBef>
              <a:spcAft>
                <a:spcPts val="0"/>
              </a:spcAft>
              <a:buSzPts val="1400"/>
              <a:buNone/>
            </a:pPr>
            <a:r>
              <a:rPr lang="en" sz="1000"/>
              <a:t>Graduation tool kit</a:t>
            </a:r>
            <a:endParaRPr sz="1000"/>
          </a:p>
          <a:p>
            <a:pPr indent="0" lvl="0" marL="0" rtl="0" algn="l">
              <a:lnSpc>
                <a:spcPct val="100000"/>
              </a:lnSpc>
              <a:spcBef>
                <a:spcPts val="0"/>
              </a:spcBef>
              <a:spcAft>
                <a:spcPts val="0"/>
              </a:spcAft>
              <a:buSzPts val="1400"/>
              <a:buNone/>
            </a:pPr>
            <a:r>
              <a:rPr lang="en" sz="1000" u="sng">
                <a:solidFill>
                  <a:schemeClr val="hlink"/>
                </a:solidFill>
                <a:hlinkClick r:id="rId9"/>
              </a:rPr>
              <a:t>https://www.k12.wa.us/sites/default/files/public/graduation/pubdocs/2022%20Grad%20Pathways%20Toolkit__Final_8.13.21.pdf</a:t>
            </a:r>
            <a:endParaRPr sz="1000"/>
          </a:p>
          <a:p>
            <a:pPr indent="0" lvl="0" marL="0" rtl="0" algn="l">
              <a:lnSpc>
                <a:spcPct val="100000"/>
              </a:lnSpc>
              <a:spcBef>
                <a:spcPts val="0"/>
              </a:spcBef>
              <a:spcAft>
                <a:spcPts val="0"/>
              </a:spcAft>
              <a:buSzPts val="1400"/>
              <a:buNone/>
            </a:pPr>
            <a:r>
              <a:t/>
            </a:r>
            <a:endParaRPr sz="1000"/>
          </a:p>
          <a:p>
            <a:pPr indent="0" lvl="0" marL="0" marR="114300" rtl="0" algn="l">
              <a:lnSpc>
                <a:spcPct val="153409"/>
              </a:lnSpc>
              <a:spcBef>
                <a:spcPts val="0"/>
              </a:spcBef>
              <a:spcAft>
                <a:spcPts val="0"/>
              </a:spcAft>
              <a:buSzPts val="1400"/>
              <a:buNone/>
            </a:pPr>
            <a:r>
              <a:t/>
            </a:r>
            <a:endParaRPr sz="1000">
              <a:solidFill>
                <a:schemeClr val="dk1"/>
              </a:solidFill>
            </a:endParaRPr>
          </a:p>
          <a:p>
            <a:pPr indent="0" lvl="0" marL="0" marR="114300" rtl="0" algn="l">
              <a:lnSpc>
                <a:spcPct val="153409"/>
              </a:lnSpc>
              <a:spcBef>
                <a:spcPts val="0"/>
              </a:spcBef>
              <a:spcAft>
                <a:spcPts val="0"/>
              </a:spcAft>
              <a:buSzPts val="1400"/>
              <a:buNone/>
            </a:pPr>
            <a:r>
              <a:t/>
            </a:r>
            <a:endParaRPr sz="1000">
              <a:solidFill>
                <a:schemeClr val="dk1"/>
              </a:solidFill>
            </a:endParaRPr>
          </a:p>
          <a:p>
            <a:pPr indent="0" lvl="0" marL="0" marR="114300" rtl="0" algn="l">
              <a:lnSpc>
                <a:spcPct val="153409"/>
              </a:lnSpc>
              <a:spcBef>
                <a:spcPts val="0"/>
              </a:spcBef>
              <a:spcAft>
                <a:spcPts val="0"/>
              </a:spcAft>
              <a:buSzPts val="1400"/>
              <a:buNone/>
            </a:pPr>
            <a:r>
              <a:rPr lang="en" sz="1000">
                <a:solidFill>
                  <a:schemeClr val="dk1"/>
                </a:solidFill>
              </a:rPr>
              <a:t>*ASVAB - More Information</a:t>
            </a:r>
            <a:endParaRPr sz="1000">
              <a:solidFill>
                <a:schemeClr val="dk1"/>
              </a:solidFill>
            </a:endParaRPr>
          </a:p>
          <a:p>
            <a:pPr indent="0" lvl="0" marL="0" marR="114300" rtl="0" algn="l">
              <a:lnSpc>
                <a:spcPct val="153409"/>
              </a:lnSpc>
              <a:spcBef>
                <a:spcPts val="0"/>
              </a:spcBef>
              <a:spcAft>
                <a:spcPts val="0"/>
              </a:spcAft>
              <a:buClr>
                <a:schemeClr val="dk1"/>
              </a:buClr>
              <a:buSzPts val="1400"/>
              <a:buFont typeface="Arial"/>
              <a:buNone/>
            </a:pPr>
            <a:r>
              <a:rPr lang="en" sz="1000">
                <a:solidFill>
                  <a:schemeClr val="dk1"/>
                </a:solidFill>
              </a:rPr>
              <a:t>Satisfying this graduation pathway option meets requirements in both English and math.</a:t>
            </a:r>
            <a:endParaRPr sz="1000">
              <a:solidFill>
                <a:schemeClr val="dk1"/>
              </a:solidFill>
            </a:endParaRPr>
          </a:p>
          <a:p>
            <a:pPr indent="0" lvl="0" marL="0" marR="114300" rtl="0" algn="l">
              <a:lnSpc>
                <a:spcPct val="153409"/>
              </a:lnSpc>
              <a:spcBef>
                <a:spcPts val="800"/>
              </a:spcBef>
              <a:spcAft>
                <a:spcPts val="0"/>
              </a:spcAft>
              <a:buClr>
                <a:schemeClr val="dk1"/>
              </a:buClr>
              <a:buSzPts val="1100"/>
              <a:buFont typeface="Arial"/>
              <a:buNone/>
            </a:pPr>
            <a:r>
              <a:rPr lang="en" sz="1000">
                <a:solidFill>
                  <a:schemeClr val="dk1"/>
                </a:solidFill>
              </a:rPr>
              <a:t>For a student who takes the ASVAB while in high school and earns at least the minimum score on the Armed Forces Qualification Test (AFQT) portion of the test (as posted on the </a:t>
            </a:r>
            <a:r>
              <a:rPr lang="en" sz="1000">
                <a:solidFill>
                  <a:schemeClr val="dk1"/>
                </a:solidFill>
                <a:uFill>
                  <a:noFill/>
                </a:uFill>
                <a:hlinkClick r:id="rId10">
                  <a:extLst>
                    <a:ext uri="{A12FA001-AC4F-418D-AE19-62706E023703}">
                      <ahyp:hlinkClr val="tx"/>
                    </a:ext>
                  </a:extLst>
                </a:hlinkClick>
              </a:rPr>
              <a:t>State Board of Education (SBE) website</a:t>
            </a:r>
            <a:r>
              <a:rPr lang="en" sz="1000">
                <a:solidFill>
                  <a:schemeClr val="dk1"/>
                </a:solidFill>
              </a:rPr>
              <a:t>) it may be used to meet the graduation pathway.</a:t>
            </a:r>
            <a:endParaRPr sz="1000">
              <a:solidFill>
                <a:schemeClr val="dk1"/>
              </a:solidFill>
            </a:endParaRPr>
          </a:p>
          <a:p>
            <a:pPr indent="0" lvl="0" marL="0" marR="114300" rtl="0" algn="l">
              <a:lnSpc>
                <a:spcPct val="153409"/>
              </a:lnSpc>
              <a:spcBef>
                <a:spcPts val="800"/>
              </a:spcBef>
              <a:spcAft>
                <a:spcPts val="0"/>
              </a:spcAft>
              <a:buClr>
                <a:schemeClr val="dk1"/>
              </a:buClr>
              <a:buSzPts val="1400"/>
              <a:buFont typeface="Arial"/>
              <a:buNone/>
            </a:pPr>
            <a:r>
              <a:rPr lang="en" sz="1000">
                <a:solidFill>
                  <a:schemeClr val="dk1"/>
                </a:solidFill>
              </a:rPr>
              <a:t>Students may also attain an AFQT score through the Pending Internet Computerized Adaptive Test (PiCAT).  PiCAT scores must be validated at a Military Entrance Processing Stations (MEPS). For more information on the PiCAT steps, please visit the </a:t>
            </a:r>
            <a:r>
              <a:rPr lang="en" sz="1000">
                <a:solidFill>
                  <a:schemeClr val="dk1"/>
                </a:solidFill>
                <a:uFill>
                  <a:noFill/>
                </a:uFill>
                <a:hlinkClick r:id="rId11">
                  <a:extLst>
                    <a:ext uri="{A12FA001-AC4F-418D-AE19-62706E023703}">
                      <ahyp:hlinkClr val="tx"/>
                    </a:ext>
                  </a:extLst>
                </a:hlinkClick>
              </a:rPr>
              <a:t>SBE website</a:t>
            </a:r>
            <a:endParaRPr sz="1000">
              <a:solidFill>
                <a:schemeClr val="dk1"/>
              </a:solidFill>
            </a:endParaRPr>
          </a:p>
          <a:p>
            <a:pPr indent="0" lvl="0" marL="0" marR="114300" rtl="0" algn="l">
              <a:spcBef>
                <a:spcPts val="800"/>
              </a:spcBef>
              <a:spcAft>
                <a:spcPts val="0"/>
              </a:spcAft>
              <a:buClr>
                <a:schemeClr val="dk1"/>
              </a:buClr>
              <a:buSzPts val="1400"/>
              <a:buFont typeface="Arial"/>
              <a:buNone/>
            </a:pPr>
            <a:r>
              <a:rPr lang="en" sz="1000">
                <a:solidFill>
                  <a:schemeClr val="dk1"/>
                </a:solidFill>
              </a:rPr>
              <a:t>ASVAB Career Exploration </a:t>
            </a:r>
            <a:r>
              <a:rPr lang="en" sz="1000" u="sng">
                <a:solidFill>
                  <a:schemeClr val="dk1"/>
                </a:solidFill>
                <a:hlinkClick r:id="rId12">
                  <a:extLst>
                    <a:ext uri="{A12FA001-AC4F-418D-AE19-62706E023703}">
                      <ahyp:hlinkClr val="tx"/>
                    </a:ext>
                  </a:extLst>
                </a:hlinkClick>
              </a:rPr>
              <a:t>https://www.asvabprogram.com</a:t>
            </a:r>
            <a:endParaRPr sz="1000">
              <a:solidFill>
                <a:schemeClr val="dk1"/>
              </a:solidFill>
            </a:endParaRPr>
          </a:p>
          <a:p>
            <a:pPr indent="0" lvl="0" marL="0" rtl="0" algn="l">
              <a:spcBef>
                <a:spcPts val="800"/>
              </a:spcBef>
              <a:spcAft>
                <a:spcPts val="0"/>
              </a:spcAft>
              <a:buClr>
                <a:schemeClr val="dk1"/>
              </a:buClr>
              <a:buSzPts val="1400"/>
              <a:buFont typeface="Arial"/>
              <a:buNone/>
            </a:pPr>
            <a:r>
              <a:rPr lang="en" sz="1000">
                <a:solidFill>
                  <a:schemeClr val="dk1"/>
                </a:solidFill>
              </a:rPr>
              <a:t>Current minimum scores for each branch of the military are: Air Force—31; Army—31; Coast Guard—36; Marine Corps—31; National Guard—31; Navy—31. (Scores posted on September 1, 2021.)</a:t>
            </a:r>
            <a:endParaRPr sz="1000">
              <a:solidFill>
                <a:schemeClr val="dk1"/>
              </a:solidFill>
            </a:endParaRPr>
          </a:p>
          <a:p>
            <a:pPr indent="-292100" lvl="0" marL="457200" rtl="0" algn="l">
              <a:spcBef>
                <a:spcPts val="800"/>
              </a:spcBef>
              <a:spcAft>
                <a:spcPts val="0"/>
              </a:spcAft>
              <a:buClr>
                <a:schemeClr val="dk1"/>
              </a:buClr>
              <a:buSzPts val="1000"/>
              <a:buChar char="●"/>
            </a:pPr>
            <a:r>
              <a:rPr lang="en" sz="1000" u="sng">
                <a:solidFill>
                  <a:schemeClr val="dk1"/>
                </a:solidFill>
                <a:hlinkClick r:id="rId13">
                  <a:extLst>
                    <a:ext uri="{A12FA001-AC4F-418D-AE19-62706E023703}">
                      <ahyp:hlinkClr val="tx"/>
                    </a:ext>
                  </a:extLst>
                </a:hlinkClick>
              </a:rPr>
              <a:t>ASVAB Career Exploration Program</a:t>
            </a:r>
            <a:endParaRPr sz="1000" u="sng">
              <a:solidFill>
                <a:schemeClr val="dk1"/>
              </a:solidFill>
            </a:endParaRPr>
          </a:p>
          <a:p>
            <a:pPr indent="-292100" lvl="0" marL="457200" rtl="0" algn="l">
              <a:spcBef>
                <a:spcPts val="0"/>
              </a:spcBef>
              <a:spcAft>
                <a:spcPts val="0"/>
              </a:spcAft>
              <a:buClr>
                <a:schemeClr val="dk1"/>
              </a:buClr>
              <a:buSzPts val="1000"/>
              <a:buChar char="●"/>
            </a:pPr>
            <a:r>
              <a:rPr lang="en" sz="1000" u="sng">
                <a:solidFill>
                  <a:schemeClr val="dk1"/>
                </a:solidFill>
                <a:hlinkClick r:id="rId14">
                  <a:extLst>
                    <a:ext uri="{A12FA001-AC4F-418D-AE19-62706E023703}">
                      <ahyp:hlinkClr val="tx"/>
                    </a:ext>
                  </a:extLst>
                </a:hlinkClick>
              </a:rPr>
              <a:t>ASVAB website</a:t>
            </a:r>
            <a:endParaRPr sz="1000" u="sng">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Service Specific websites:</a:t>
            </a:r>
            <a:endParaRPr sz="1000">
              <a:solidFill>
                <a:schemeClr val="dk1"/>
              </a:solidFill>
            </a:endParaRPr>
          </a:p>
          <a:p>
            <a:pPr indent="-292100" lvl="1" marL="914400" rtl="0" algn="l">
              <a:spcBef>
                <a:spcPts val="0"/>
              </a:spcBef>
              <a:spcAft>
                <a:spcPts val="0"/>
              </a:spcAft>
              <a:buClr>
                <a:schemeClr val="dk1"/>
              </a:buClr>
              <a:buSzPts val="1000"/>
              <a:buChar char="○"/>
            </a:pPr>
            <a:r>
              <a:rPr lang="en" sz="1000" u="sng">
                <a:solidFill>
                  <a:schemeClr val="dk1"/>
                </a:solidFill>
                <a:hlinkClick r:id="rId15">
                  <a:extLst>
                    <a:ext uri="{A12FA001-AC4F-418D-AE19-62706E023703}">
                      <ahyp:hlinkClr val="tx"/>
                    </a:ext>
                  </a:extLst>
                </a:hlinkClick>
              </a:rPr>
              <a:t>Air Force</a:t>
            </a:r>
            <a:endParaRPr sz="1000" u="sng">
              <a:solidFill>
                <a:schemeClr val="dk1"/>
              </a:solidFill>
            </a:endParaRPr>
          </a:p>
          <a:p>
            <a:pPr indent="-292100" lvl="1" marL="914400" rtl="0" algn="l">
              <a:spcBef>
                <a:spcPts val="0"/>
              </a:spcBef>
              <a:spcAft>
                <a:spcPts val="0"/>
              </a:spcAft>
              <a:buClr>
                <a:schemeClr val="dk1"/>
              </a:buClr>
              <a:buSzPts val="1000"/>
              <a:buChar char="○"/>
            </a:pPr>
            <a:r>
              <a:rPr lang="en" sz="1000" u="sng">
                <a:solidFill>
                  <a:schemeClr val="dk1"/>
                </a:solidFill>
                <a:hlinkClick r:id="rId16">
                  <a:extLst>
                    <a:ext uri="{A12FA001-AC4F-418D-AE19-62706E023703}">
                      <ahyp:hlinkClr val="tx"/>
                    </a:ext>
                  </a:extLst>
                </a:hlinkClick>
              </a:rPr>
              <a:t>Army</a:t>
            </a:r>
            <a:endParaRPr sz="1000" u="sng">
              <a:solidFill>
                <a:schemeClr val="dk1"/>
              </a:solidFill>
            </a:endParaRPr>
          </a:p>
          <a:p>
            <a:pPr indent="-292100" lvl="1" marL="914400" rtl="0" algn="l">
              <a:spcBef>
                <a:spcPts val="0"/>
              </a:spcBef>
              <a:spcAft>
                <a:spcPts val="0"/>
              </a:spcAft>
              <a:buClr>
                <a:schemeClr val="dk1"/>
              </a:buClr>
              <a:buSzPts val="1000"/>
              <a:buChar char="○"/>
            </a:pPr>
            <a:r>
              <a:rPr lang="en" sz="1000" u="sng">
                <a:solidFill>
                  <a:schemeClr val="dk1"/>
                </a:solidFill>
                <a:hlinkClick r:id="rId17">
                  <a:extLst>
                    <a:ext uri="{A12FA001-AC4F-418D-AE19-62706E023703}">
                      <ahyp:hlinkClr val="tx"/>
                    </a:ext>
                  </a:extLst>
                </a:hlinkClick>
              </a:rPr>
              <a:t>Coast Guard</a:t>
            </a:r>
            <a:endParaRPr sz="1000" u="sng">
              <a:solidFill>
                <a:schemeClr val="dk1"/>
              </a:solidFill>
            </a:endParaRPr>
          </a:p>
          <a:p>
            <a:pPr indent="-292100" lvl="1" marL="914400" rtl="0" algn="l">
              <a:spcBef>
                <a:spcPts val="0"/>
              </a:spcBef>
              <a:spcAft>
                <a:spcPts val="0"/>
              </a:spcAft>
              <a:buClr>
                <a:schemeClr val="dk1"/>
              </a:buClr>
              <a:buSzPts val="1000"/>
              <a:buChar char="○"/>
            </a:pPr>
            <a:r>
              <a:rPr lang="en" sz="1000" u="sng">
                <a:solidFill>
                  <a:schemeClr val="dk1"/>
                </a:solidFill>
                <a:hlinkClick r:id="rId18">
                  <a:extLst>
                    <a:ext uri="{A12FA001-AC4F-418D-AE19-62706E023703}">
                      <ahyp:hlinkClr val="tx"/>
                    </a:ext>
                  </a:extLst>
                </a:hlinkClick>
              </a:rPr>
              <a:t>Marine Corps</a:t>
            </a:r>
            <a:endParaRPr sz="1000" u="sng">
              <a:solidFill>
                <a:schemeClr val="dk1"/>
              </a:solidFill>
            </a:endParaRPr>
          </a:p>
          <a:p>
            <a:pPr indent="-292100" lvl="1" marL="914400" rtl="0" algn="l">
              <a:spcBef>
                <a:spcPts val="0"/>
              </a:spcBef>
              <a:spcAft>
                <a:spcPts val="0"/>
              </a:spcAft>
              <a:buClr>
                <a:schemeClr val="dk1"/>
              </a:buClr>
              <a:buSzPts val="1000"/>
              <a:buChar char="○"/>
            </a:pPr>
            <a:r>
              <a:rPr lang="en" sz="1000" u="sng">
                <a:solidFill>
                  <a:schemeClr val="dk1"/>
                </a:solidFill>
                <a:hlinkClick r:id="rId19">
                  <a:extLst>
                    <a:ext uri="{A12FA001-AC4F-418D-AE19-62706E023703}">
                      <ahyp:hlinkClr val="tx"/>
                    </a:ext>
                  </a:extLst>
                </a:hlinkClick>
              </a:rPr>
              <a:t>Navy</a:t>
            </a:r>
            <a:endParaRPr sz="1000" u="sng">
              <a:solidFill>
                <a:schemeClr val="dk1"/>
              </a:solidFill>
            </a:endParaRPr>
          </a:p>
          <a:p>
            <a:pPr indent="0" lvl="0" marL="0" rtl="0" algn="l">
              <a:lnSpc>
                <a:spcPct val="115000"/>
              </a:lnSpc>
              <a:spcBef>
                <a:spcPts val="800"/>
              </a:spcBef>
              <a:spcAft>
                <a:spcPts val="0"/>
              </a:spcAft>
              <a:buClr>
                <a:schemeClr val="dk1"/>
              </a:buClr>
              <a:buSzPts val="1400"/>
              <a:buFont typeface="Arial"/>
              <a:buNone/>
            </a:pPr>
            <a:r>
              <a:t/>
            </a:r>
            <a:endParaRPr sz="1000">
              <a:solidFill>
                <a:schemeClr val="dk1"/>
              </a:solidFill>
            </a:endParaRPr>
          </a:p>
          <a:p>
            <a:pPr indent="0" lvl="0" marL="0" marR="114300" rtl="0" algn="l">
              <a:lnSpc>
                <a:spcPct val="153409"/>
              </a:lnSpc>
              <a:spcBef>
                <a:spcPts val="0"/>
              </a:spcBef>
              <a:spcAft>
                <a:spcPts val="0"/>
              </a:spcAft>
              <a:buClr>
                <a:schemeClr val="dk1"/>
              </a:buClr>
              <a:buSzPts val="1100"/>
              <a:buFont typeface="Arial"/>
              <a:buNone/>
            </a:pPr>
            <a:r>
              <a:t/>
            </a:r>
            <a:endParaRPr sz="1000">
              <a:solidFill>
                <a:schemeClr val="dk1"/>
              </a:solidFill>
              <a:uFill>
                <a:noFill/>
              </a:uFill>
              <a:hlinkClick r:id="rId20">
                <a:extLst>
                  <a:ext uri="{A12FA001-AC4F-418D-AE19-62706E023703}">
                    <ahyp:hlinkClr val="tx"/>
                  </a:ext>
                </a:extLst>
              </a:hlinkClick>
            </a:endParaRPr>
          </a:p>
          <a:p>
            <a:pPr indent="0" lvl="0" marL="0" marR="114300" rtl="0" algn="l">
              <a:lnSpc>
                <a:spcPct val="153409"/>
              </a:lnSpc>
              <a:spcBef>
                <a:spcPts val="800"/>
              </a:spcBef>
              <a:spcAft>
                <a:spcPts val="0"/>
              </a:spcAft>
              <a:buClr>
                <a:schemeClr val="dk1"/>
              </a:buClr>
              <a:buSzPts val="1100"/>
              <a:buFont typeface="Arial"/>
              <a:buNone/>
            </a:pPr>
            <a:r>
              <a:t/>
            </a:r>
            <a:endParaRPr sz="1000">
              <a:solidFill>
                <a:schemeClr val="dk1"/>
              </a:solidFill>
              <a:uFill>
                <a:noFill/>
              </a:uFill>
              <a:hlinkClick r:id="rId21">
                <a:extLst>
                  <a:ext uri="{A12FA001-AC4F-418D-AE19-62706E023703}">
                    <ahyp:hlinkClr val="tx"/>
                  </a:ext>
                </a:extLst>
              </a:hlinkClick>
            </a:endParaRPr>
          </a:p>
          <a:p>
            <a:pPr indent="0" lvl="0" marL="0" rtl="0" algn="l">
              <a:lnSpc>
                <a:spcPct val="100000"/>
              </a:lnSpc>
              <a:spcBef>
                <a:spcPts val="0"/>
              </a:spcBef>
              <a:spcAft>
                <a:spcPts val="0"/>
              </a:spcAft>
              <a:buSzPts val="1400"/>
              <a:buNone/>
            </a:pPr>
            <a:r>
              <a:t/>
            </a:r>
            <a:endParaRPr sz="1000">
              <a:solidFill>
                <a:schemeClr val="dk1"/>
              </a:solidFill>
            </a:endParaRPr>
          </a:p>
        </p:txBody>
      </p:sp>
      <p:sp>
        <p:nvSpPr>
          <p:cNvPr id="1298" name="Google Shape;1298;p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0" name="Google Shape;1310;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1" name="Google Shape;1311;p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7" name="Google Shape;1327;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a:t>FIND YOUR PATHWAY https://www.k12.wa.us/sites/default/files/public/careerteched/pubdocs/FindYourPathway-October2021.pdf</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CTE Graduation Pathways are sequenced CTE courses, resulting in two or more HS credits of CTE (in the SAME Program Area), that include the opportunity to earn dual credit and/or leads to an industry-recognized credential.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Additionally, OSPI administers a process for reviewing and approving </a:t>
            </a:r>
            <a:r>
              <a:rPr b="1" i="1" lang="en"/>
              <a:t>local graduation CTE </a:t>
            </a:r>
            <a:r>
              <a:rPr lang="en"/>
              <a:t>sequences (including courses from more than one CTE Program Area), which can developed by individual districts, Boards, and/or CTE Advisory Committees.   However . . . . LOCAL CTE Graduation sequences are intended to provide for </a:t>
            </a:r>
            <a:r>
              <a:rPr lang="en" u="sng"/>
              <a:t>local or regional industries and occupations</a:t>
            </a:r>
            <a:r>
              <a:rPr lang="en"/>
              <a:t>, OR new and emerging occupations that may require a particular combination of technical skills, i.e. FORENSIC NURSING.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There must still be industry, job market, and labor data that validates the content sequence and aligns to related post-secondary opportunities.  That is why standards for CTE Programs of Study and criteria for CTE Graduation Pathways include either </a:t>
            </a:r>
            <a:r>
              <a:rPr b="1" lang="en"/>
              <a:t>dual credit (which demonstrates college readiness) </a:t>
            </a:r>
            <a:r>
              <a:rPr lang="en"/>
              <a:t>and/or leads to an aligned </a:t>
            </a:r>
            <a:r>
              <a:rPr b="1" lang="en"/>
              <a:t>industry-recognized credential (which demonstrates career readiness).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lang="en"/>
              <a:t>A LOCAL CTE Gradua</a:t>
            </a:r>
            <a:r>
              <a:rPr lang="en"/>
              <a:t>tion </a:t>
            </a:r>
            <a:r>
              <a:rPr b="0" lang="en"/>
              <a:t>sequence is NOT intended to create a </a:t>
            </a:r>
            <a:r>
              <a:rPr b="0" lang="en" u="sng"/>
              <a:t>new</a:t>
            </a:r>
            <a:r>
              <a:rPr b="0" lang="en"/>
              <a:t> career pathway for </a:t>
            </a:r>
            <a:r>
              <a:rPr b="0" lang="en" u="sng"/>
              <a:t>each</a:t>
            </a:r>
            <a:r>
              <a:rPr b="0" lang="en"/>
              <a:t> individual student, or a student who has taken an UNRELATED, UNALIGNED mix of CTE course content in which there is no PROGRESSION OF TECHNICAL SKILLS or doesn’t lead to an ALIGNED IRC . . . . </a:t>
            </a:r>
            <a:r>
              <a:rPr b="1" lang="en"/>
              <a:t>or as an “alternative” pathway only for students with disabilities.</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In May 2022, 8 (out of class of 18) Quilcene students will graduate because of the CTE pathway.  (Admin canceled transition course, “Bridge to College” to support students in their areas of interest - CTE)</a:t>
            </a:r>
            <a:endParaRPr/>
          </a:p>
          <a:p>
            <a:pPr indent="0" lvl="0" marL="0" rtl="0" algn="l">
              <a:lnSpc>
                <a:spcPct val="100000"/>
              </a:lnSpc>
              <a:spcBef>
                <a:spcPts val="0"/>
              </a:spcBef>
              <a:spcAft>
                <a:spcPts val="0"/>
              </a:spcAft>
              <a:buSzPts val="1400"/>
              <a:buNone/>
            </a:pPr>
            <a:r>
              <a:t/>
            </a:r>
            <a:endParaRPr b="1"/>
          </a:p>
        </p:txBody>
      </p:sp>
      <p:sp>
        <p:nvSpPr>
          <p:cNvPr id="1328" name="Google Shape;1328;p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231749f323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231749f323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High Quality Career and Technical Education</a:t>
            </a:r>
            <a:endParaRPr/>
          </a:p>
          <a:p>
            <a:pPr indent="0" lvl="0" marL="0" rtl="0" algn="l">
              <a:spcBef>
                <a:spcPts val="0"/>
              </a:spcBef>
              <a:spcAft>
                <a:spcPts val="0"/>
              </a:spcAft>
              <a:buNone/>
            </a:pPr>
            <a:r>
              <a:rPr lang="en"/>
              <a:t>https://www.k12.wa.us/sites/default/files/public/careerteched/pubdocs/2020%20Pathway%20Documents%20Final.pdf</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231749f323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8" name="Google Shape;1348;g231749f323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Source:  High Quality Career and Technical Education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https://www.k12.wa.us/sites/default/files/public/careerteched/pubdocs/2020%20Pathway%20Documents%20Final.pdf</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4" name="Google Shape;1354;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a:t>CORE PLUS:  </a:t>
            </a:r>
            <a:r>
              <a:rPr lang="en" u="sng">
                <a:solidFill>
                  <a:schemeClr val="hlink"/>
                </a:solidFill>
                <a:hlinkClick r:id="rId2"/>
              </a:rPr>
              <a:t>https://core-plus.org/</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
              <a:t>We’d like to mention another MODEL program within CTE . . . and that is the </a:t>
            </a:r>
            <a:r>
              <a:rPr b="1" lang="en"/>
              <a:t>Core Plus Programs. </a:t>
            </a:r>
            <a:endParaRPr/>
          </a:p>
          <a:p>
            <a:pPr indent="0" lvl="0" marL="0" marR="0" rtl="0" algn="l">
              <a:lnSpc>
                <a:spcPct val="100000"/>
              </a:lnSpc>
              <a:spcBef>
                <a:spcPts val="0"/>
              </a:spcBef>
              <a:spcAft>
                <a:spcPts val="0"/>
              </a:spcAft>
              <a:buClr>
                <a:schemeClr val="dk1"/>
              </a:buClr>
              <a:buSzPts val="1200"/>
              <a:buFont typeface="Calibri"/>
              <a:buNone/>
            </a:pPr>
            <a:r>
              <a:rPr lang="en"/>
              <a:t>Core Plus programming also meets the definition of the a CTE Graduation Pathway from House Bill 1599. Currently, approved Core Plus programs include Aerospace/Advanced Manufacturing, Construction and Maritime career sectors.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rgbClr val="0563C1"/>
              </a:buClr>
              <a:buSzPts val="1200"/>
              <a:buFont typeface="Open Sans"/>
              <a:buNone/>
            </a:pPr>
            <a:r>
              <a:rPr b="0" i="0" lang="en" u="sng" strike="noStrike">
                <a:solidFill>
                  <a:srgbClr val="0563C1"/>
                </a:solidFill>
                <a:latin typeface="Open Sans"/>
                <a:ea typeface="Open Sans"/>
                <a:cs typeface="Open Sans"/>
                <a:sym typeface="Open Sans"/>
                <a:hlinkClick r:id="rId3">
                  <a:extLst>
                    <a:ext uri="{A12FA001-AC4F-418D-AE19-62706E023703}">
                      <ahyp:hlinkClr val="tx"/>
                    </a:ext>
                  </a:extLst>
                </a:hlinkClick>
              </a:rPr>
              <a:t>Core </a:t>
            </a:r>
            <a:r>
              <a:rPr b="0" i="0" lang="en" u="sng" strike="noStrike">
                <a:solidFill>
                  <a:schemeClr val="dk1"/>
                </a:solidFill>
                <a:latin typeface="Open Sans"/>
                <a:ea typeface="Open Sans"/>
                <a:cs typeface="Open Sans"/>
                <a:sym typeface="Open Sans"/>
                <a:hlinkClick r:id="rId4">
                  <a:extLst>
                    <a:ext uri="{A12FA001-AC4F-418D-AE19-62706E023703}">
                      <ahyp:hlinkClr val="tx"/>
                    </a:ext>
                  </a:extLst>
                </a:hlinkClick>
              </a:rPr>
              <a:t>Plus</a:t>
            </a:r>
            <a:r>
              <a:rPr b="0" i="0" lang="en">
                <a:solidFill>
                  <a:schemeClr val="dk1"/>
                </a:solidFill>
                <a:latin typeface="Open Sans"/>
                <a:ea typeface="Open Sans"/>
                <a:cs typeface="Open Sans"/>
                <a:sym typeface="Open Sans"/>
              </a:rPr>
              <a:t> </a:t>
            </a:r>
            <a:r>
              <a:rPr b="0" i="0" lang="en">
                <a:solidFill>
                  <a:srgbClr val="333333"/>
                </a:solidFill>
                <a:latin typeface="Open Sans"/>
                <a:ea typeface="Open Sans"/>
                <a:cs typeface="Open Sans"/>
                <a:sym typeface="Open Sans"/>
              </a:rPr>
              <a:t>was designed to boost the number of Washington students graduating with knowledge in manufacturing and skilled trades.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en"/>
              <a:t>Core Plus programs are considered </a:t>
            </a:r>
            <a:r>
              <a:rPr b="1" lang="en"/>
              <a:t>model CTE graduation and program pathways </a:t>
            </a:r>
            <a:r>
              <a:rPr lang="en"/>
              <a:t>because they incorporate CTE equivalencies and the opportunity for earning industry recognized credentials. There are also efforts underway to build in the potential to earn college credit through Core Plus programs as well.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Each program uses a curriculum that spans </a:t>
            </a:r>
            <a:r>
              <a:rPr b="0" i="0" lang="en">
                <a:solidFill>
                  <a:srgbClr val="333333"/>
                </a:solidFill>
                <a:latin typeface="Open Sans"/>
                <a:ea typeface="Open Sans"/>
                <a:cs typeface="Open Sans"/>
                <a:sym typeface="Open Sans"/>
              </a:rPr>
              <a:t>a </a:t>
            </a:r>
            <a:r>
              <a:rPr b="0" i="0" lang="en" u="sng" strike="noStrike">
                <a:solidFill>
                  <a:srgbClr val="24878A"/>
                </a:solidFill>
                <a:latin typeface="Open Sans"/>
                <a:ea typeface="Open Sans"/>
                <a:cs typeface="Open Sans"/>
                <a:sym typeface="Open Sans"/>
                <a:hlinkClick r:id="rId5">
                  <a:extLst>
                    <a:ext uri="{A12FA001-AC4F-418D-AE19-62706E023703}">
                      <ahyp:hlinkClr val="tx"/>
                    </a:ext>
                  </a:extLst>
                </a:hlinkClick>
              </a:rPr>
              <a:t>two-year sequence</a:t>
            </a:r>
            <a:r>
              <a:rPr b="0" i="0" lang="en">
                <a:solidFill>
                  <a:srgbClr val="333333"/>
                </a:solidFill>
                <a:latin typeface="Open Sans"/>
                <a:ea typeface="Open Sans"/>
                <a:cs typeface="Open Sans"/>
                <a:sym typeface="Open Sans"/>
              </a:rPr>
              <a:t> covering up to 540 hours of instruction on basic knowledge needed in the manufacturing field (</a:t>
            </a:r>
            <a:r>
              <a:rPr b="0" i="1" lang="en">
                <a:solidFill>
                  <a:srgbClr val="333333"/>
                </a:solidFill>
                <a:latin typeface="Open Sans"/>
                <a:ea typeface="Open Sans"/>
                <a:cs typeface="Open Sans"/>
                <a:sym typeface="Open Sans"/>
              </a:rPr>
              <a:t>the “Core” part of the program</a:t>
            </a:r>
            <a:r>
              <a:rPr b="0" i="0" lang="en">
                <a:solidFill>
                  <a:srgbClr val="333333"/>
                </a:solidFill>
                <a:latin typeface="Open Sans"/>
                <a:ea typeface="Open Sans"/>
                <a:cs typeface="Open Sans"/>
                <a:sym typeface="Open Sans"/>
              </a:rPr>
              <a:t>) and another 540 hours on occupation-specific instruction in aviation, marine technology, construction, medical devices and agricultural mechanics (</a:t>
            </a:r>
            <a:r>
              <a:rPr b="0" i="1" lang="en">
                <a:solidFill>
                  <a:srgbClr val="333333"/>
                </a:solidFill>
                <a:latin typeface="Open Sans"/>
                <a:ea typeface="Open Sans"/>
                <a:cs typeface="Open Sans"/>
                <a:sym typeface="Open Sans"/>
              </a:rPr>
              <a:t>the “Plus” part of Core Plus</a:t>
            </a:r>
            <a:r>
              <a:rPr b="0" i="0" lang="en">
                <a:solidFill>
                  <a:srgbClr val="333333"/>
                </a:solidFill>
                <a:latin typeface="Open Sans"/>
                <a:ea typeface="Open Sans"/>
                <a:cs typeface="Open Sans"/>
                <a:sym typeface="Open Sans"/>
              </a:rPr>
              <a:t>).</a:t>
            </a:r>
            <a:endParaRPr/>
          </a:p>
          <a:p>
            <a:pPr indent="0" lvl="0" marL="0" rtl="0" algn="l">
              <a:lnSpc>
                <a:spcPct val="100000"/>
              </a:lnSpc>
              <a:spcBef>
                <a:spcPts val="0"/>
              </a:spcBef>
              <a:spcAft>
                <a:spcPts val="0"/>
              </a:spcAft>
              <a:buSzPts val="1400"/>
              <a:buNone/>
            </a:pPr>
            <a:r>
              <a:t/>
            </a:r>
            <a:endParaRPr/>
          </a:p>
        </p:txBody>
      </p:sp>
      <p:sp>
        <p:nvSpPr>
          <p:cNvPr id="1355" name="Google Shape;1355;p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25b5002d8dd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8" name="Google Shape;1368;g25b5002d8dd_0_2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information is provided by </a:t>
            </a:r>
            <a:r>
              <a:rPr lang="en" u="sng">
                <a:solidFill>
                  <a:schemeClr val="hlink"/>
                </a:solidFill>
                <a:hlinkClick r:id="rId2"/>
              </a:rPr>
              <a:t>Kim Reykdal</a:t>
            </a:r>
            <a:r>
              <a:rPr lang="en"/>
              <a:t>, OSPI</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sz="1200">
                <a:solidFill>
                  <a:srgbClr val="1F4E79"/>
                </a:solidFill>
              </a:rPr>
              <a:t>The WA-AIM is still an allowable graduation pathway for those very few students for whom an IEP team deems it to be the most appropriate option.  It’s the Certificate of Individual Achievement (CIA) that is no longer an option for students who have an IEP. </a:t>
            </a:r>
            <a:endParaRPr/>
          </a:p>
        </p:txBody>
      </p:sp>
      <p:sp>
        <p:nvSpPr>
          <p:cNvPr id="1369" name="Google Shape;1369;g25b5002d8dd_0_2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3:notes"/>
          <p:cNvSpPr/>
          <p:nvPr>
            <p:ph idx="2" type="sldImg"/>
          </p:nvPr>
        </p:nvSpPr>
        <p:spPr>
          <a:xfrm>
            <a:off x="709699"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4" name="Google Shape;1094;p3:notes"/>
          <p:cNvSpPr txBox="1"/>
          <p:nvPr>
            <p:ph idx="1" type="body"/>
          </p:nvPr>
        </p:nvSpPr>
        <p:spPr>
          <a:xfrm>
            <a:off x="685800" y="4400550"/>
            <a:ext cx="5486400" cy="3600300"/>
          </a:xfrm>
          <a:prstGeom prst="rect">
            <a:avLst/>
          </a:prstGeom>
          <a:noFill/>
          <a:ln>
            <a:noFill/>
          </a:ln>
        </p:spPr>
        <p:txBody>
          <a:bodyPr anchorCtr="0" anchor="t" bIns="45625" lIns="91250" spcFirstLastPara="1" rIns="91250" wrap="square" tIns="45625">
            <a:noAutofit/>
          </a:bodyPr>
          <a:lstStyle/>
          <a:p>
            <a:pPr indent="0" lvl="0" marL="0" rtl="0" algn="l">
              <a:lnSpc>
                <a:spcPct val="100000"/>
              </a:lnSpc>
              <a:spcBef>
                <a:spcPts val="0"/>
              </a:spcBef>
              <a:spcAft>
                <a:spcPts val="0"/>
              </a:spcAft>
              <a:buSzPts val="1400"/>
              <a:buNone/>
            </a:pPr>
            <a:r>
              <a:rPr lang="en"/>
              <a:t>Hope is the foundation of all that we do</a:t>
            </a:r>
            <a:endParaRPr/>
          </a:p>
        </p:txBody>
      </p:sp>
      <p:sp>
        <p:nvSpPr>
          <p:cNvPr id="1095" name="Google Shape;1095;p3:notes"/>
          <p:cNvSpPr txBox="1"/>
          <p:nvPr>
            <p:ph idx="12" type="sldNum"/>
          </p:nvPr>
        </p:nvSpPr>
        <p:spPr>
          <a:xfrm>
            <a:off x="3884613" y="8685213"/>
            <a:ext cx="2971800" cy="459000"/>
          </a:xfrm>
          <a:prstGeom prst="rect">
            <a:avLst/>
          </a:prstGeom>
          <a:noFill/>
          <a:ln>
            <a:noFill/>
          </a:ln>
        </p:spPr>
        <p:txBody>
          <a:bodyPr anchorCtr="0" anchor="b" bIns="45625" lIns="91250" spcFirstLastPara="1" rIns="91250" wrap="square" tIns="456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p57: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6" name="Google Shape;1376;p57: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100"/>
              <a:buNone/>
            </a:pPr>
            <a:r>
              <a:rPr lang="en">
                <a:latin typeface="Arial"/>
                <a:ea typeface="Arial"/>
                <a:cs typeface="Arial"/>
                <a:sym typeface="Arial"/>
              </a:rPr>
              <a:t>This is a picture of what a hopeful student could look like…</a:t>
            </a:r>
            <a:endParaRPr>
              <a:latin typeface="Arial"/>
              <a:ea typeface="Arial"/>
              <a:cs typeface="Arial"/>
              <a:sym typeface="Arial"/>
            </a:endParaRPr>
          </a:p>
          <a:p>
            <a:pPr indent="0" lvl="0" marL="0" rtl="0" algn="l">
              <a:lnSpc>
                <a:spcPct val="100000"/>
              </a:lnSpc>
              <a:spcBef>
                <a:spcPts val="0"/>
              </a:spcBef>
              <a:spcAft>
                <a:spcPts val="0"/>
              </a:spcAft>
              <a:buSzPts val="1100"/>
              <a:buNone/>
            </a:pPr>
            <a:r>
              <a:rPr lang="en">
                <a:latin typeface="Arial"/>
                <a:ea typeface="Arial"/>
                <a:cs typeface="Arial"/>
                <a:sym typeface="Arial"/>
              </a:rPr>
              <a:t>This is from Josh Davies Presentation to WACTA 10-18-21</a:t>
            </a:r>
            <a:endParaRPr>
              <a:latin typeface="Arial"/>
              <a:ea typeface="Arial"/>
              <a:cs typeface="Arial"/>
              <a:sym typeface="Arial"/>
            </a:endParaRPr>
          </a:p>
          <a:p>
            <a:pPr indent="0" lvl="0" marL="0" rtl="0" algn="l">
              <a:lnSpc>
                <a:spcPct val="100000"/>
              </a:lnSpc>
              <a:spcBef>
                <a:spcPts val="0"/>
              </a:spcBef>
              <a:spcAft>
                <a:spcPts val="0"/>
              </a:spcAft>
              <a:buSzPts val="1100"/>
              <a:buNone/>
            </a:pPr>
            <a:r>
              <a:t/>
            </a:r>
            <a:endParaRPr>
              <a:latin typeface="Arial"/>
              <a:ea typeface="Arial"/>
              <a:cs typeface="Arial"/>
              <a:sym typeface="Arial"/>
            </a:endParaRPr>
          </a:p>
          <a:p>
            <a:pPr indent="0" lvl="0" marL="0" rtl="0" algn="l">
              <a:lnSpc>
                <a:spcPct val="100000"/>
              </a:lnSpc>
              <a:spcBef>
                <a:spcPts val="0"/>
              </a:spcBef>
              <a:spcAft>
                <a:spcPts val="0"/>
              </a:spcAft>
              <a:buSzPts val="1100"/>
              <a:buNone/>
            </a:pPr>
            <a:r>
              <a:rPr lang="en">
                <a:latin typeface="Arial"/>
                <a:ea typeface="Arial"/>
                <a:cs typeface="Arial"/>
                <a:sym typeface="Arial"/>
              </a:rPr>
              <a:t>The Balanced Career – Career Tools and Information</a:t>
            </a:r>
            <a:endParaRPr>
              <a:latin typeface="Arial"/>
              <a:ea typeface="Arial"/>
              <a:cs typeface="Arial"/>
              <a:sym typeface="Arial"/>
            </a:endParaRPr>
          </a:p>
          <a:p>
            <a:pPr indent="0" lvl="0" marL="0" rtl="0" algn="l">
              <a:lnSpc>
                <a:spcPct val="100000"/>
              </a:lnSpc>
              <a:spcBef>
                <a:spcPts val="0"/>
              </a:spcBef>
              <a:spcAft>
                <a:spcPts val="0"/>
              </a:spcAft>
              <a:buSzPts val="1100"/>
              <a:buNone/>
            </a:pPr>
            <a:r>
              <a:rPr lang="en">
                <a:latin typeface="Arial"/>
                <a:ea typeface="Arial"/>
                <a:cs typeface="Arial"/>
                <a:sym typeface="Arial"/>
              </a:rPr>
              <a:t>https://www.thebalancecareers.com/hr-career-advice-4161679</a:t>
            </a:r>
            <a:endParaRPr>
              <a:latin typeface="Arial"/>
              <a:ea typeface="Arial"/>
              <a:cs typeface="Arial"/>
              <a:sym typeface="Arial"/>
            </a:endParaRPr>
          </a:p>
          <a:p>
            <a:pPr indent="0" lvl="0" marL="0" rtl="0" algn="l">
              <a:lnSpc>
                <a:spcPct val="100000"/>
              </a:lnSpc>
              <a:spcBef>
                <a:spcPts val="0"/>
              </a:spcBef>
              <a:spcAft>
                <a:spcPts val="0"/>
              </a:spcAft>
              <a:buSzPts val="1100"/>
              <a:buNone/>
            </a:pPr>
            <a:r>
              <a:t/>
            </a:r>
            <a:endParaRPr>
              <a:latin typeface="Arial"/>
              <a:ea typeface="Arial"/>
              <a:cs typeface="Arial"/>
              <a:sym typeface="Arial"/>
            </a:endParaRPr>
          </a:p>
          <a:p>
            <a:pPr indent="0" lvl="0" marL="0" rtl="0" algn="l">
              <a:lnSpc>
                <a:spcPct val="100000"/>
              </a:lnSpc>
              <a:spcBef>
                <a:spcPts val="0"/>
              </a:spcBef>
              <a:spcAft>
                <a:spcPts val="0"/>
              </a:spcAft>
              <a:buSzPts val="1100"/>
              <a:buNone/>
            </a:pPr>
            <a:r>
              <a:rPr lang="en">
                <a:latin typeface="Arial"/>
                <a:ea typeface="Arial"/>
                <a:cs typeface="Arial"/>
                <a:sym typeface="Arial"/>
              </a:rPr>
              <a:t>Important technical skills with examples</a:t>
            </a:r>
            <a:endParaRPr>
              <a:latin typeface="Arial"/>
              <a:ea typeface="Arial"/>
              <a:cs typeface="Arial"/>
              <a:sym typeface="Arial"/>
            </a:endParaRPr>
          </a:p>
          <a:p>
            <a:pPr indent="0" lvl="0" marL="0" rtl="0" algn="l">
              <a:lnSpc>
                <a:spcPct val="100000"/>
              </a:lnSpc>
              <a:spcBef>
                <a:spcPts val="0"/>
              </a:spcBef>
              <a:spcAft>
                <a:spcPts val="0"/>
              </a:spcAft>
              <a:buSzPts val="1100"/>
              <a:buNone/>
            </a:pPr>
            <a:r>
              <a:rPr lang="en" u="sng">
                <a:solidFill>
                  <a:schemeClr val="hlink"/>
                </a:solidFill>
                <a:latin typeface="Arial"/>
                <a:ea typeface="Arial"/>
                <a:cs typeface="Arial"/>
                <a:sym typeface="Arial"/>
                <a:hlinkClick r:id="rId2"/>
              </a:rPr>
              <a:t>https://www.thebalancecareers.com/technical-skills-list-2063775</a:t>
            </a:r>
            <a:endParaRPr u="sng">
              <a:solidFill>
                <a:schemeClr val="hlink"/>
              </a:solidFill>
              <a:latin typeface="Arial"/>
              <a:ea typeface="Arial"/>
              <a:cs typeface="Arial"/>
              <a:sym typeface="Arial"/>
              <a:hlinkClick r:id="rId3"/>
            </a:endParaRPr>
          </a:p>
          <a:p>
            <a:pPr indent="0" lvl="0" marL="0" rtl="0" algn="l">
              <a:lnSpc>
                <a:spcPct val="100000"/>
              </a:lnSpc>
              <a:spcBef>
                <a:spcPts val="0"/>
              </a:spcBef>
              <a:spcAft>
                <a:spcPts val="0"/>
              </a:spcAft>
              <a:buSzPts val="1100"/>
              <a:buNone/>
            </a:pPr>
            <a:r>
              <a:t/>
            </a:r>
            <a:endParaRPr>
              <a:latin typeface="Arial"/>
              <a:ea typeface="Arial"/>
              <a:cs typeface="Arial"/>
              <a:sym typeface="Arial"/>
            </a:endParaRPr>
          </a:p>
          <a:p>
            <a:pPr indent="0" lvl="0" marL="0" rtl="0" algn="l">
              <a:lnSpc>
                <a:spcPct val="100000"/>
              </a:lnSpc>
              <a:spcBef>
                <a:spcPts val="0"/>
              </a:spcBef>
              <a:spcAft>
                <a:spcPts val="0"/>
              </a:spcAft>
              <a:buSzPts val="1100"/>
              <a:buNone/>
            </a:pPr>
            <a:r>
              <a:rPr b="1" lang="en">
                <a:latin typeface="Arial"/>
                <a:ea typeface="Arial"/>
                <a:cs typeface="Arial"/>
                <a:sym typeface="Arial"/>
              </a:rPr>
              <a:t>Technical</a:t>
            </a:r>
            <a:r>
              <a:rPr lang="en">
                <a:latin typeface="Arial"/>
                <a:ea typeface="Arial"/>
                <a:cs typeface="Arial"/>
                <a:sym typeface="Arial"/>
              </a:rPr>
              <a:t> skills are the abilities and knowledge needed to perform specific tasks. They are practical, and often relate to mechanical, information technology, mathematical, or scientific tasks. Some examples include knowledge of programming languages, design programs, mechanical equipment, or tools.</a:t>
            </a:r>
            <a:endParaRPr>
              <a:latin typeface="Arial"/>
              <a:ea typeface="Arial"/>
              <a:cs typeface="Arial"/>
              <a:sym typeface="Arial"/>
            </a:endParaRPr>
          </a:p>
          <a:p>
            <a:pPr indent="0" lvl="0" marL="0" rtl="0" algn="l">
              <a:lnSpc>
                <a:spcPct val="100000"/>
              </a:lnSpc>
              <a:spcBef>
                <a:spcPts val="0"/>
              </a:spcBef>
              <a:spcAft>
                <a:spcPts val="0"/>
              </a:spcAft>
              <a:buSzPts val="1100"/>
              <a:buNone/>
            </a:pPr>
            <a:r>
              <a:rPr b="1" lang="en">
                <a:latin typeface="Arial"/>
                <a:ea typeface="Arial"/>
                <a:cs typeface="Arial"/>
                <a:sym typeface="Arial"/>
              </a:rPr>
              <a:t>Essential</a:t>
            </a:r>
            <a:r>
              <a:rPr lang="en">
                <a:latin typeface="Arial"/>
                <a:ea typeface="Arial"/>
                <a:cs typeface="Arial"/>
                <a:sym typeface="Arial"/>
              </a:rPr>
              <a:t> Skills - employability skills…</a:t>
            </a:r>
            <a:endParaRPr>
              <a:latin typeface="Arial"/>
              <a:ea typeface="Arial"/>
              <a:cs typeface="Arial"/>
              <a:sym typeface="Arial"/>
            </a:endParaRPr>
          </a:p>
          <a:p>
            <a:pPr indent="0" lvl="0" marL="0" rtl="0" algn="l">
              <a:lnSpc>
                <a:spcPct val="100000"/>
              </a:lnSpc>
              <a:spcBef>
                <a:spcPts val="0"/>
              </a:spcBef>
              <a:spcAft>
                <a:spcPts val="0"/>
              </a:spcAft>
              <a:buSzPts val="1100"/>
              <a:buNone/>
            </a:pPr>
            <a:r>
              <a:rPr b="1" lang="en">
                <a:latin typeface="Arial"/>
                <a:ea typeface="Arial"/>
                <a:cs typeface="Arial"/>
                <a:sym typeface="Arial"/>
              </a:rPr>
              <a:t>Academic</a:t>
            </a:r>
            <a:r>
              <a:rPr lang="en">
                <a:latin typeface="Arial"/>
                <a:ea typeface="Arial"/>
                <a:cs typeface="Arial"/>
                <a:sym typeface="Arial"/>
              </a:rPr>
              <a:t> Skills - core math, reading and language arts skills needed to effectively work in the job industry</a:t>
            </a:r>
            <a:endParaRPr>
              <a:latin typeface="Arial"/>
              <a:ea typeface="Arial"/>
              <a:cs typeface="Arial"/>
              <a:sym typeface="Arial"/>
            </a:endParaRPr>
          </a:p>
          <a:p>
            <a:pPr indent="0" lvl="0" marL="0" rtl="0" algn="l">
              <a:lnSpc>
                <a:spcPct val="100000"/>
              </a:lnSpc>
              <a:spcBef>
                <a:spcPts val="0"/>
              </a:spcBef>
              <a:spcAft>
                <a:spcPts val="0"/>
              </a:spcAft>
              <a:buSzPts val="1100"/>
              <a:buNone/>
            </a:pPr>
            <a:r>
              <a:rPr b="1" lang="en" u="sng">
                <a:latin typeface="Arial"/>
                <a:ea typeface="Arial"/>
                <a:cs typeface="Arial"/>
                <a:sym typeface="Arial"/>
              </a:rPr>
              <a:t>CAREER READY is the sweet spot.  </a:t>
            </a:r>
            <a:endParaRPr b="1" u="sng">
              <a:latin typeface="Arial"/>
              <a:ea typeface="Arial"/>
              <a:cs typeface="Arial"/>
              <a:sym typeface="Arial"/>
            </a:endParaRPr>
          </a:p>
        </p:txBody>
      </p:sp>
      <p:sp>
        <p:nvSpPr>
          <p:cNvPr id="1377" name="Google Shape;1377;p57: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p5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will discuss this under the auspices of student agency, hope and IEP/Transition Plans</a:t>
            </a:r>
            <a:endParaRPr/>
          </a:p>
        </p:txBody>
      </p:sp>
      <p:sp>
        <p:nvSpPr>
          <p:cNvPr id="1384" name="Google Shape;1384;p59: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p60: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1" name="Google Shape;1391;p60:notes"/>
          <p:cNvSpPr txBox="1"/>
          <p:nvPr>
            <p:ph idx="1" type="body"/>
          </p:nvPr>
        </p:nvSpPr>
        <p:spPr>
          <a:xfrm>
            <a:off x="685800" y="4400550"/>
            <a:ext cx="5486400" cy="3600300"/>
          </a:xfrm>
          <a:prstGeom prst="rect">
            <a:avLst/>
          </a:prstGeom>
          <a:noFill/>
          <a:ln>
            <a:noFill/>
          </a:ln>
        </p:spPr>
        <p:txBody>
          <a:bodyPr anchorCtr="0" anchor="t" bIns="45600" lIns="91250" spcFirstLastPara="1" rIns="91250" wrap="square" tIns="45600">
            <a:noAutofit/>
          </a:bodyPr>
          <a:lstStyle/>
          <a:p>
            <a:pPr indent="0" lvl="0" marL="0" rtl="0" algn="l">
              <a:lnSpc>
                <a:spcPct val="100000"/>
              </a:lnSpc>
              <a:spcBef>
                <a:spcPts val="0"/>
              </a:spcBef>
              <a:spcAft>
                <a:spcPts val="0"/>
              </a:spcAft>
              <a:buSzPts val="1400"/>
              <a:buNone/>
            </a:pPr>
            <a:r>
              <a:rPr lang="en"/>
              <a:t>There are many statistics we can throw out that show our “why” in that we know our students need more robust, intentional, </a:t>
            </a:r>
            <a:r>
              <a:rPr b="1" lang="en"/>
              <a:t>annual </a:t>
            </a:r>
            <a:r>
              <a:rPr lang="en"/>
              <a:t>guidance to help them make course decisions that can lead to postsecondary options that will improve these statistics!</a:t>
            </a:r>
            <a:endParaRPr/>
          </a:p>
        </p:txBody>
      </p:sp>
      <p:sp>
        <p:nvSpPr>
          <p:cNvPr id="1392" name="Google Shape;1392;p60:notes"/>
          <p:cNvSpPr txBox="1"/>
          <p:nvPr>
            <p:ph idx="12" type="sldNum"/>
          </p:nvPr>
        </p:nvSpPr>
        <p:spPr>
          <a:xfrm>
            <a:off x="3884613" y="8685213"/>
            <a:ext cx="2971800" cy="458700"/>
          </a:xfrm>
          <a:prstGeom prst="rect">
            <a:avLst/>
          </a:prstGeom>
          <a:noFill/>
          <a:ln>
            <a:noFill/>
          </a:ln>
        </p:spPr>
        <p:txBody>
          <a:bodyPr anchorCtr="0" anchor="b" bIns="45600" lIns="91250" spcFirstLastPara="1" rIns="91250" wrap="square" tIns="456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6" name="Google Shape;1406;p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
              <a:t>There are a lot of expectations on counselors, educators, schools overall – consider the attrition rate..., it is so easy to get overwhelmed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My role is to support you...leverage/connect/braid resources that exist, we help create the space that is needed for people to get together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1407" name="Google Shape;1407;p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p64: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4" name="Google Shape;1414;p64:notes"/>
          <p:cNvSpPr txBox="1"/>
          <p:nvPr>
            <p:ph idx="1" type="body"/>
          </p:nvPr>
        </p:nvSpPr>
        <p:spPr>
          <a:xfrm>
            <a:off x="685800" y="4400550"/>
            <a:ext cx="5486400" cy="3600300"/>
          </a:xfrm>
          <a:prstGeom prst="rect">
            <a:avLst/>
          </a:prstGeom>
          <a:noFill/>
          <a:ln>
            <a:noFill/>
          </a:ln>
        </p:spPr>
        <p:txBody>
          <a:bodyPr anchorCtr="0" anchor="t" bIns="45600" lIns="91250" spcFirstLastPara="1" rIns="91250" wrap="square" tIns="45600">
            <a:noAutofit/>
          </a:bodyPr>
          <a:lstStyle/>
          <a:p>
            <a:pPr indent="0" lvl="0" marL="0" rtl="0" algn="l">
              <a:lnSpc>
                <a:spcPct val="100000"/>
              </a:lnSpc>
              <a:spcBef>
                <a:spcPts val="0"/>
              </a:spcBef>
              <a:spcAft>
                <a:spcPts val="0"/>
              </a:spcAft>
              <a:buSzPts val="1400"/>
              <a:buNone/>
            </a:pPr>
            <a:r>
              <a:rPr lang="en"/>
              <a:t>The graduation pathway was the legislatures way of removing a high stakes exam as the way to demonstrate preparation for a postsecondary pathway, and now the High School and Beyond Plan takes on added significance as the framework in which to build each student’s pathway to their future.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 three guiding questions we use are intentional, and in this order for a reason ~ we must start with WHO they are as a person and who they want to be.  Using tools to help them determine what careers match their interests, values, personality, strengths and skills is the second step in the process.  The LAST step should be to determine what postsecondary path they NEED to pursue to prepare for their career…..</a:t>
            </a:r>
            <a:endParaRPr/>
          </a:p>
        </p:txBody>
      </p:sp>
      <p:sp>
        <p:nvSpPr>
          <p:cNvPr id="1415" name="Google Shape;1415;p64:notes"/>
          <p:cNvSpPr txBox="1"/>
          <p:nvPr>
            <p:ph idx="12" type="sldNum"/>
          </p:nvPr>
        </p:nvSpPr>
        <p:spPr>
          <a:xfrm>
            <a:off x="3884613" y="8685213"/>
            <a:ext cx="2971800" cy="458700"/>
          </a:xfrm>
          <a:prstGeom prst="rect">
            <a:avLst/>
          </a:prstGeom>
          <a:noFill/>
          <a:ln>
            <a:noFill/>
          </a:ln>
        </p:spPr>
        <p:txBody>
          <a:bodyPr anchorCtr="0" anchor="b" bIns="45600" lIns="91250" spcFirstLastPara="1" rIns="91250" wrap="square" tIns="456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8" name="Google Shape;1428;p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If you’re looking for </a:t>
            </a:r>
            <a:r>
              <a:rPr b="1" lang="en">
                <a:solidFill>
                  <a:schemeClr val="dk1"/>
                </a:solidFill>
              </a:rPr>
              <a:t>robust HSBP implementation ideas</a:t>
            </a:r>
            <a:r>
              <a:rPr lang="en">
                <a:solidFill>
                  <a:schemeClr val="dk1"/>
                </a:solidFill>
              </a:rPr>
              <a:t>, this slide links to the research I mentioned earlier about how staff delivery via advisory or homeroom can make a real difference in students’ career and college readiness.  OSPIs report on the 2008-2016 College Readiness Initiative explains how schools across Washington with high populations of low-income students were able to </a:t>
            </a:r>
            <a:r>
              <a:rPr b="1" lang="en">
                <a:solidFill>
                  <a:schemeClr val="dk1"/>
                </a:solidFill>
              </a:rPr>
              <a:t>increase college readiness through school wide implementation of career and college readiness supports</a:t>
            </a:r>
            <a:r>
              <a:rPr lang="en">
                <a:solidFill>
                  <a:schemeClr val="dk1"/>
                </a:solidFill>
              </a:rPr>
              <a: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This data shows a 20% increase overall in the % of students graduating eligible for a 4-year college, with significantly higher gains in several underrepresented student groups.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While this initiative saw positive outcomes across different student groups, there is still much work to be done to ensure that every student is being challenged and encouraged to achieve their potential.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u="sng">
                <a:solidFill>
                  <a:schemeClr val="dk1"/>
                </a:solidFill>
              </a:rPr>
              <a:t>% increase in student participation: </a:t>
            </a:r>
            <a:r>
              <a:rPr b="1" lang="en">
                <a:solidFill>
                  <a:schemeClr val="dk1"/>
                </a:solidFill>
              </a:rPr>
              <a:t>2008 to 2016:</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MS </a:t>
            </a:r>
            <a:r>
              <a:rPr b="1" lang="en">
                <a:solidFill>
                  <a:schemeClr val="dk1"/>
                </a:solidFill>
              </a:rPr>
              <a:t>Algebra</a:t>
            </a:r>
            <a:r>
              <a:rPr lang="en">
                <a:solidFill>
                  <a:schemeClr val="dk1"/>
                </a:solidFill>
              </a:rPr>
              <a:t>: </a:t>
            </a:r>
            <a:r>
              <a:rPr b="1" lang="en">
                <a:solidFill>
                  <a:schemeClr val="dk1"/>
                </a:solidFill>
              </a:rPr>
              <a:t>22.1% to 28.6%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Advanced Math </a:t>
            </a:r>
            <a:r>
              <a:rPr lang="en">
                <a:solidFill>
                  <a:schemeClr val="dk1"/>
                </a:solidFill>
              </a:rPr>
              <a:t>in</a:t>
            </a:r>
            <a:r>
              <a:rPr b="1" lang="en">
                <a:solidFill>
                  <a:schemeClr val="dk1"/>
                </a:solidFill>
              </a:rPr>
              <a:t> </a:t>
            </a:r>
            <a:r>
              <a:rPr lang="en">
                <a:solidFill>
                  <a:schemeClr val="dk1"/>
                </a:solidFill>
              </a:rPr>
              <a:t>HS: </a:t>
            </a:r>
            <a:r>
              <a:rPr b="1" lang="en">
                <a:solidFill>
                  <a:schemeClr val="dk1"/>
                </a:solidFill>
              </a:rPr>
              <a:t>60.7% to 80.8%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Chemistry </a:t>
            </a:r>
            <a:r>
              <a:rPr lang="en">
                <a:solidFill>
                  <a:schemeClr val="dk1"/>
                </a:solidFill>
              </a:rPr>
              <a:t>in HS: </a:t>
            </a:r>
            <a:r>
              <a:rPr b="1" lang="en">
                <a:solidFill>
                  <a:schemeClr val="dk1"/>
                </a:solidFill>
              </a:rPr>
              <a:t>32.8% to 58.3%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Physics</a:t>
            </a:r>
            <a:r>
              <a:rPr lang="en">
                <a:solidFill>
                  <a:schemeClr val="dk1"/>
                </a:solidFill>
              </a:rPr>
              <a:t> in HS: </a:t>
            </a:r>
            <a:r>
              <a:rPr b="1" lang="en">
                <a:solidFill>
                  <a:schemeClr val="dk1"/>
                </a:solidFill>
              </a:rPr>
              <a:t>10.8% to 21.6%</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u="sng">
                <a:solidFill>
                  <a:schemeClr val="dk1"/>
                </a:solidFill>
              </a:rPr>
              <a:t>Increase in # students taking dual credit</a:t>
            </a:r>
            <a:r>
              <a:rPr b="1" lang="en">
                <a:solidFill>
                  <a:schemeClr val="dk1"/>
                </a:solidFill>
              </a:rPr>
              <a:t>: 2010 to 2016</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AP</a:t>
            </a:r>
            <a:r>
              <a:rPr lang="en">
                <a:solidFill>
                  <a:schemeClr val="dk1"/>
                </a:solidFill>
              </a:rPr>
              <a:t>: </a:t>
            </a:r>
            <a:r>
              <a:rPr b="1" lang="en">
                <a:solidFill>
                  <a:schemeClr val="dk1"/>
                </a:solidFill>
              </a:rPr>
              <a:t>791</a:t>
            </a:r>
            <a:r>
              <a:rPr lang="en">
                <a:solidFill>
                  <a:schemeClr val="dk1"/>
                </a:solidFill>
              </a:rPr>
              <a:t> to </a:t>
            </a:r>
            <a:r>
              <a:rPr b="1" lang="en">
                <a:solidFill>
                  <a:schemeClr val="dk1"/>
                </a:solidFill>
              </a:rPr>
              <a:t>2,049</a:t>
            </a:r>
            <a:r>
              <a:rPr lang="en">
                <a:solidFill>
                  <a:schemeClr val="dk1"/>
                </a:solidFill>
              </a:rPr>
              <a:t>  </a:t>
            </a:r>
            <a:r>
              <a:rPr b="1" lang="en">
                <a:solidFill>
                  <a:schemeClr val="dk1"/>
                </a:solidFill>
              </a:rPr>
              <a:t>(159%)</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RS</a:t>
            </a:r>
            <a:r>
              <a:rPr lang="en">
                <a:solidFill>
                  <a:schemeClr val="dk1"/>
                </a:solidFill>
              </a:rPr>
              <a:t>: </a:t>
            </a:r>
            <a:r>
              <a:rPr b="1" lang="en">
                <a:solidFill>
                  <a:schemeClr val="dk1"/>
                </a:solidFill>
              </a:rPr>
              <a:t>180</a:t>
            </a:r>
            <a:r>
              <a:rPr lang="en">
                <a:solidFill>
                  <a:schemeClr val="dk1"/>
                </a:solidFill>
              </a:rPr>
              <a:t> to </a:t>
            </a:r>
            <a:r>
              <a:rPr b="1" lang="en">
                <a:solidFill>
                  <a:schemeClr val="dk1"/>
                </a:solidFill>
              </a:rPr>
              <a:t>307</a:t>
            </a:r>
            <a:r>
              <a:rPr lang="en">
                <a:solidFill>
                  <a:schemeClr val="dk1"/>
                </a:solidFill>
              </a:rPr>
              <a:t> </a:t>
            </a:r>
            <a:r>
              <a:rPr b="1" lang="en">
                <a:solidFill>
                  <a:schemeClr val="dk1"/>
                </a:solidFill>
              </a:rPr>
              <a:t>(71%)</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p>
        </p:txBody>
      </p:sp>
      <p:sp>
        <p:nvSpPr>
          <p:cNvPr id="1429" name="Google Shape;1429;p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p70:notes"/>
          <p:cNvSpPr/>
          <p:nvPr>
            <p:ph idx="2" type="sldImg"/>
          </p:nvPr>
        </p:nvSpPr>
        <p:spPr>
          <a:xfrm>
            <a:off x="68579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2" name="Google Shape;1452;p70:notes"/>
          <p:cNvSpPr txBox="1"/>
          <p:nvPr>
            <p:ph idx="1" type="body"/>
          </p:nvPr>
        </p:nvSpPr>
        <p:spPr>
          <a:xfrm>
            <a:off x="685800" y="4400550"/>
            <a:ext cx="5486400" cy="3600600"/>
          </a:xfrm>
          <a:prstGeom prst="rect">
            <a:avLst/>
          </a:prstGeom>
          <a:noFill/>
          <a:ln>
            <a:noFill/>
          </a:ln>
        </p:spPr>
        <p:txBody>
          <a:bodyPr anchorCtr="0" anchor="t" bIns="45700" lIns="91450" spcFirstLastPara="1" rIns="91450" wrap="square" tIns="45700">
            <a:noAutofit/>
          </a:bodyPr>
          <a:lstStyle/>
          <a:p>
            <a:pPr indent="0" lvl="0" marL="0" rtl="0" algn="l">
              <a:lnSpc>
                <a:spcPct val="100000"/>
              </a:lnSpc>
              <a:spcBef>
                <a:spcPts val="0"/>
              </a:spcBef>
              <a:spcAft>
                <a:spcPts val="0"/>
              </a:spcAft>
              <a:buSzPts val="1400"/>
              <a:buNone/>
            </a:pPr>
            <a:r>
              <a:rPr lang="en" sz="1000"/>
              <a:t>These two are more alike than different.  The purpose of each is to provide a plan for achievement of post secondary goals with very distinct pieces that promote student choice and voice.</a:t>
            </a:r>
            <a:endParaRPr sz="1000"/>
          </a:p>
          <a:p>
            <a:pPr indent="0" lvl="0" marL="0" rtl="0" algn="l">
              <a:lnSpc>
                <a:spcPct val="100000"/>
              </a:lnSpc>
              <a:spcBef>
                <a:spcPts val="0"/>
              </a:spcBef>
              <a:spcAft>
                <a:spcPts val="0"/>
              </a:spcAft>
              <a:buSzPts val="1400"/>
              <a:buNone/>
            </a:pPr>
            <a:r>
              <a:t/>
            </a:r>
            <a:endParaRPr sz="1000"/>
          </a:p>
          <a:p>
            <a:pPr indent="0" lvl="0" marL="0" rtl="0" algn="l">
              <a:lnSpc>
                <a:spcPct val="115000"/>
              </a:lnSpc>
              <a:spcBef>
                <a:spcPts val="0"/>
              </a:spcBef>
              <a:spcAft>
                <a:spcPts val="1200"/>
              </a:spcAft>
              <a:buSzPts val="1400"/>
              <a:buNone/>
            </a:pPr>
            <a:r>
              <a:rPr b="1" lang="en" sz="1000">
                <a:solidFill>
                  <a:srgbClr val="695D46"/>
                </a:solidFill>
              </a:rPr>
              <a:t>Inclusionary practices in CTE </a:t>
            </a:r>
            <a:r>
              <a:rPr lang="en" sz="1000">
                <a:solidFill>
                  <a:srgbClr val="695D46"/>
                </a:solidFill>
              </a:rPr>
              <a:t>(</a:t>
            </a:r>
            <a:r>
              <a:rPr lang="en" sz="1000" u="sng">
                <a:solidFill>
                  <a:srgbClr val="009668"/>
                </a:solidFill>
                <a:hlinkClick r:id="rId2">
                  <a:extLst>
                    <a:ext uri="{A12FA001-AC4F-418D-AE19-62706E023703}">
                      <ahyp:hlinkClr val="tx"/>
                    </a:ext>
                  </a:extLst>
                </a:hlinkClick>
              </a:rPr>
              <a:t>Inclusive IEP’s for New World and HSBP</a:t>
            </a:r>
            <a:r>
              <a:rPr lang="en" sz="1000">
                <a:solidFill>
                  <a:srgbClr val="695D46"/>
                </a:solidFill>
              </a:rPr>
              <a:t> 1/14/21) </a:t>
            </a:r>
            <a:r>
              <a:rPr lang="en" sz="1000" u="sng">
                <a:solidFill>
                  <a:srgbClr val="009668"/>
                </a:solidFill>
                <a:hlinkClick r:id="rId3">
                  <a:extLst>
                    <a:ext uri="{A12FA001-AC4F-418D-AE19-62706E023703}">
                      <ahyp:hlinkClr val="tx"/>
                    </a:ext>
                  </a:extLst>
                </a:hlinkClick>
              </a:rPr>
              <a:t>28 Skills of Really Really Ready Students</a:t>
            </a:r>
            <a:r>
              <a:rPr lang="en" sz="1000">
                <a:solidFill>
                  <a:srgbClr val="695D46"/>
                </a:solidFill>
              </a:rPr>
              <a:t>; </a:t>
            </a:r>
            <a:r>
              <a:rPr lang="en" sz="1000" u="sng">
                <a:solidFill>
                  <a:srgbClr val="009668"/>
                </a:solidFill>
                <a:hlinkClick r:id="rId4">
                  <a:extLst>
                    <a:ext uri="{A12FA001-AC4F-418D-AE19-62706E023703}">
                      <ahyp:hlinkClr val="tx"/>
                    </a:ext>
                  </a:extLst>
                </a:hlinkClick>
              </a:rPr>
              <a:t>Writing Effective Transition Plans</a:t>
            </a:r>
            <a:endParaRPr sz="1000"/>
          </a:p>
        </p:txBody>
      </p:sp>
      <p:sp>
        <p:nvSpPr>
          <p:cNvPr id="1453" name="Google Shape;1453;p70:notes"/>
          <p:cNvSpPr txBox="1"/>
          <p:nvPr>
            <p:ph idx="12" type="sldNum"/>
          </p:nvPr>
        </p:nvSpPr>
        <p:spPr>
          <a:xfrm>
            <a:off x="3884613" y="8685213"/>
            <a:ext cx="2971800" cy="458700"/>
          </a:xfrm>
          <a:prstGeom prst="rect">
            <a:avLst/>
          </a:prstGeom>
          <a:noFill/>
          <a:ln>
            <a:noFill/>
          </a:ln>
        </p:spPr>
        <p:txBody>
          <a:bodyPr anchorCtr="0" anchor="b" bIns="45700" lIns="91450" spcFirstLastPara="1" rIns="91450"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p71:notes"/>
          <p:cNvSpPr/>
          <p:nvPr>
            <p:ph idx="2" type="sldImg"/>
          </p:nvPr>
        </p:nvSpPr>
        <p:spPr>
          <a:xfrm>
            <a:off x="709708"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9" name="Google Shape;1459;p71:notes"/>
          <p:cNvSpPr txBox="1"/>
          <p:nvPr>
            <p:ph idx="1" type="body"/>
          </p:nvPr>
        </p:nvSpPr>
        <p:spPr>
          <a:xfrm>
            <a:off x="685800" y="4400550"/>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solidFill>
                  <a:srgbClr val="CC0000"/>
                </a:solidFill>
              </a:rPr>
              <a:t>Age Appropriate Transition Assessment (Tool)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
              <a:t>SPIN - </a:t>
            </a:r>
            <a:r>
              <a:rPr lang="en"/>
              <a:t>Strengths, Preferences, Interests and Needs</a:t>
            </a:r>
            <a:endParaRPr/>
          </a:p>
          <a:p>
            <a:pPr indent="0" lvl="0" marL="0" rtl="0" algn="l">
              <a:lnSpc>
                <a:spcPct val="100000"/>
              </a:lnSpc>
              <a:spcBef>
                <a:spcPts val="0"/>
              </a:spcBef>
              <a:spcAft>
                <a:spcPts val="0"/>
              </a:spcAft>
              <a:buSzPts val="1400"/>
              <a:buNone/>
            </a:pPr>
            <a:r>
              <a:rPr lang="en"/>
              <a:t>IEP Team determination based on student, may need to be more than HSBP - timing is very important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Age appropriate Transition Assessment must be in place by age 16 - IEP team may reference the HSBP AND may include SPIN / additional info as related to students special needs, for example in the upcoming case study (page 24 Caleb’s case study), the student needed more robust assessment than what is HSBP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Key is to not duplicate work, but align it to HSBP</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 u="sng">
                <a:solidFill>
                  <a:schemeClr val="hlink"/>
                </a:solidFill>
                <a:hlinkClick r:id="rId2"/>
              </a:rPr>
              <a:t>T-Folio</a:t>
            </a:r>
            <a:r>
              <a:rPr b="1" lang="en"/>
              <a:t>  https://www.cctstfolio.com/#/</a:t>
            </a:r>
            <a:endParaRPr b="1"/>
          </a:p>
          <a:p>
            <a:pPr indent="0" lvl="0" marL="0" rtl="0" algn="l">
              <a:lnSpc>
                <a:spcPct val="100000"/>
              </a:lnSpc>
              <a:spcBef>
                <a:spcPts val="0"/>
              </a:spcBef>
              <a:spcAft>
                <a:spcPts val="0"/>
              </a:spcAft>
              <a:buSzPts val="1400"/>
              <a:buNone/>
            </a:pPr>
            <a:r>
              <a:rPr lang="en"/>
              <a:t>Consider pictures for students who may need them and other modifications</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en">
                <a:solidFill>
                  <a:schemeClr val="dk1"/>
                </a:solidFill>
              </a:rPr>
              <a:t>Transition examples coming up will give you some examples. </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SzPts val="1400"/>
              <a:buNone/>
            </a:pPr>
            <a:r>
              <a:rPr b="1" lang="en"/>
              <a:t>Build off of HSBP and incorporate SPIN. (Caleb example)</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This is NOT the Transition plan which is part of IEP</a:t>
            </a:r>
            <a:endParaRPr/>
          </a:p>
          <a:p>
            <a:pPr indent="0" lvl="0" marL="0" rtl="0" algn="l">
              <a:lnSpc>
                <a:spcPct val="115000"/>
              </a:lnSpc>
              <a:spcBef>
                <a:spcPts val="1200"/>
              </a:spcBef>
              <a:spcAft>
                <a:spcPts val="0"/>
              </a:spcAft>
              <a:buClr>
                <a:schemeClr val="dk1"/>
              </a:buClr>
              <a:buSzPts val="1100"/>
              <a:buFont typeface="Arial"/>
              <a:buNone/>
            </a:pPr>
            <a:r>
              <a:rPr lang="en">
                <a:latin typeface="Arial"/>
                <a:ea typeface="Arial"/>
                <a:cs typeface="Arial"/>
                <a:sym typeface="Arial"/>
              </a:rPr>
              <a:t>A student’s specialized IEP contains 5 core elements of the high school and beyond plan.</a:t>
            </a:r>
            <a:endParaRPr>
              <a:latin typeface="Arial"/>
              <a:ea typeface="Arial"/>
              <a:cs typeface="Arial"/>
              <a:sym typeface="Arial"/>
            </a:endParaRPr>
          </a:p>
          <a:p>
            <a:pPr indent="0" lvl="0" marL="48260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1.      Goal - State graduation</a:t>
            </a:r>
            <a:endParaRPr>
              <a:latin typeface="Arial"/>
              <a:ea typeface="Arial"/>
              <a:cs typeface="Arial"/>
              <a:sym typeface="Arial"/>
            </a:endParaRPr>
          </a:p>
          <a:p>
            <a:pPr indent="0" lvl="0" marL="48260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2.      Career interest inventory</a:t>
            </a:r>
            <a:endParaRPr>
              <a:latin typeface="Arial"/>
              <a:ea typeface="Arial"/>
              <a:cs typeface="Arial"/>
              <a:sym typeface="Arial"/>
            </a:endParaRPr>
          </a:p>
          <a:p>
            <a:pPr indent="0" lvl="0" marL="48260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3.      Career and educational goals</a:t>
            </a:r>
            <a:endParaRPr>
              <a:latin typeface="Arial"/>
              <a:ea typeface="Arial"/>
              <a:cs typeface="Arial"/>
              <a:sym typeface="Arial"/>
            </a:endParaRPr>
          </a:p>
          <a:p>
            <a:pPr indent="0" lvl="0" marL="48260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4.      Course work</a:t>
            </a:r>
            <a:endParaRPr>
              <a:latin typeface="Arial"/>
              <a:ea typeface="Arial"/>
              <a:cs typeface="Arial"/>
              <a:sym typeface="Arial"/>
            </a:endParaRPr>
          </a:p>
          <a:p>
            <a:pPr indent="0" lvl="0" marL="48260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5.      Current resume or activity log</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1460" name="Google Shape;1460;p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p72:notes"/>
          <p:cNvSpPr/>
          <p:nvPr>
            <p:ph idx="2" type="sldImg"/>
          </p:nvPr>
        </p:nvSpPr>
        <p:spPr>
          <a:xfrm>
            <a:off x="381284"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7" name="Google Shape;1467;p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 sz="1000">
                <a:solidFill>
                  <a:schemeClr val="dk1"/>
                </a:solidFill>
              </a:rPr>
              <a:t>One topic that came up over and over again is the number of barriers put in place around CTE courses that prevent students with disabilities from accessing them.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There is also much misunderstanding on the role of the IEP in supporting student graduation.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The numbers tell us…CTE is valuable to students with special needs</a:t>
            </a:r>
            <a:endParaRPr sz="1000">
              <a:solidFill>
                <a:schemeClr val="dk1"/>
              </a:solidFill>
            </a:endParaRPr>
          </a:p>
          <a:p>
            <a:pPr indent="0" lvl="0" marL="0" rtl="0" algn="l">
              <a:lnSpc>
                <a:spcPct val="100000"/>
              </a:lnSpc>
              <a:spcBef>
                <a:spcPts val="0"/>
              </a:spcBef>
              <a:spcAft>
                <a:spcPts val="0"/>
              </a:spcAft>
              <a:buSzPts val="1400"/>
              <a:buNone/>
            </a:pPr>
            <a:r>
              <a:rPr lang="en" sz="1000">
                <a:solidFill>
                  <a:schemeClr val="dk1"/>
                </a:solidFill>
              </a:rPr>
              <a:t>3% fewer absences</a:t>
            </a:r>
            <a:endParaRPr sz="1000">
              <a:solidFill>
                <a:schemeClr val="dk1"/>
              </a:solidFill>
            </a:endParaRPr>
          </a:p>
          <a:p>
            <a:pPr indent="0" lvl="0" marL="0" rtl="0" algn="l">
              <a:lnSpc>
                <a:spcPct val="100000"/>
              </a:lnSpc>
              <a:spcBef>
                <a:spcPts val="0"/>
              </a:spcBef>
              <a:spcAft>
                <a:spcPts val="0"/>
              </a:spcAft>
              <a:buSzPts val="1400"/>
              <a:buNone/>
            </a:pPr>
            <a:r>
              <a:rPr lang="en" sz="1000">
                <a:solidFill>
                  <a:schemeClr val="dk1"/>
                </a:solidFill>
              </a:rPr>
              <a:t>5% more likely to graduate on time</a:t>
            </a:r>
            <a:endParaRPr sz="1000">
              <a:solidFill>
                <a:schemeClr val="dk1"/>
              </a:solidFill>
            </a:endParaRPr>
          </a:p>
          <a:p>
            <a:pPr indent="0" lvl="0" marL="0" rtl="0" algn="l">
              <a:lnSpc>
                <a:spcPct val="100000"/>
              </a:lnSpc>
              <a:spcBef>
                <a:spcPts val="0"/>
              </a:spcBef>
              <a:spcAft>
                <a:spcPts val="0"/>
              </a:spcAft>
              <a:buSzPts val="1400"/>
              <a:buNone/>
            </a:pPr>
            <a:r>
              <a:rPr lang="en" sz="1000">
                <a:solidFill>
                  <a:schemeClr val="dk1"/>
                </a:solidFill>
              </a:rPr>
              <a:t>20% more likely to be employed after graduation</a:t>
            </a:r>
            <a:endParaRPr sz="100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p73: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5" name="Google Shape;1475;p73:notes"/>
          <p:cNvSpPr txBox="1"/>
          <p:nvPr>
            <p:ph idx="1" type="body"/>
          </p:nvPr>
        </p:nvSpPr>
        <p:spPr>
          <a:xfrm>
            <a:off x="685800" y="4400550"/>
            <a:ext cx="5486400" cy="3600300"/>
          </a:xfrm>
          <a:prstGeom prst="rect">
            <a:avLst/>
          </a:prstGeom>
          <a:noFill/>
          <a:ln>
            <a:noFill/>
          </a:ln>
        </p:spPr>
        <p:txBody>
          <a:bodyPr anchorCtr="0" anchor="t" bIns="45600" lIns="91250" spcFirstLastPara="1" rIns="91250" wrap="square" tIns="45600">
            <a:noAutofit/>
          </a:bodyPr>
          <a:lstStyle/>
          <a:p>
            <a:pPr indent="0" lvl="0" marL="0" rtl="0" algn="l">
              <a:lnSpc>
                <a:spcPct val="100000"/>
              </a:lnSpc>
              <a:spcBef>
                <a:spcPts val="0"/>
              </a:spcBef>
              <a:spcAft>
                <a:spcPts val="0"/>
              </a:spcAft>
              <a:buSzPts val="1400"/>
              <a:buNone/>
            </a:pPr>
            <a:r>
              <a:t/>
            </a:r>
            <a:endParaRPr/>
          </a:p>
        </p:txBody>
      </p:sp>
      <p:sp>
        <p:nvSpPr>
          <p:cNvPr id="1476" name="Google Shape;1476;p73:notes"/>
          <p:cNvSpPr txBox="1"/>
          <p:nvPr>
            <p:ph idx="12" type="sldNum"/>
          </p:nvPr>
        </p:nvSpPr>
        <p:spPr>
          <a:xfrm>
            <a:off x="3884613" y="8685213"/>
            <a:ext cx="2971800" cy="458700"/>
          </a:xfrm>
          <a:prstGeom prst="rect">
            <a:avLst/>
          </a:prstGeom>
          <a:noFill/>
          <a:ln>
            <a:noFill/>
          </a:ln>
        </p:spPr>
        <p:txBody>
          <a:bodyPr anchorCtr="0" anchor="b" bIns="45600" lIns="91250" spcFirstLastPara="1" rIns="91250" wrap="square" tIns="456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p4: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4" name="Google Shape;1104;p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Welcome to Hope Rising!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https://www.facebook.com/HopeRisingOklahoma/videos/431711318301768/?extid=CL-UNK-UNK-UNK-IOS_GK0T-GK1C</a:t>
            </a:r>
            <a:endParaRPr/>
          </a:p>
        </p:txBody>
      </p:sp>
      <p:sp>
        <p:nvSpPr>
          <p:cNvPr id="1105" name="Google Shape;1105;p4:notes"/>
          <p:cNvSpPr txBox="1"/>
          <p:nvPr>
            <p:ph idx="12" type="sldNum"/>
          </p:nvPr>
        </p:nvSpPr>
        <p:spPr>
          <a:xfrm>
            <a:off x="3884613" y="8685214"/>
            <a:ext cx="2971800" cy="459000"/>
          </a:xfrm>
          <a:prstGeom prst="rect">
            <a:avLst/>
          </a:prstGeom>
          <a:noFill/>
          <a:ln>
            <a:noFill/>
          </a:ln>
        </p:spPr>
        <p:txBody>
          <a:bodyPr anchorCtr="0" anchor="ctr" bIns="89600" lIns="89600" spcFirstLastPara="1" rIns="89600" wrap="square" tIns="896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p74:notes"/>
          <p:cNvSpPr/>
          <p:nvPr>
            <p:ph idx="2" type="sldImg"/>
          </p:nvPr>
        </p:nvSpPr>
        <p:spPr>
          <a:xfrm>
            <a:off x="709708"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3" name="Google Shape;1483;p74:notes"/>
          <p:cNvSpPr txBox="1"/>
          <p:nvPr>
            <p:ph idx="1" type="body"/>
          </p:nvPr>
        </p:nvSpPr>
        <p:spPr>
          <a:xfrm>
            <a:off x="685800" y="4400550"/>
            <a:ext cx="5486400" cy="3600300"/>
          </a:xfrm>
          <a:prstGeom prst="rect">
            <a:avLst/>
          </a:prstGeom>
          <a:noFill/>
          <a:ln>
            <a:noFill/>
          </a:ln>
        </p:spPr>
        <p:txBody>
          <a:bodyPr anchorCtr="0" anchor="t" bIns="45600" lIns="91250" spcFirstLastPara="1" rIns="91250" wrap="square" tIns="45600">
            <a:noAutofit/>
          </a:bodyPr>
          <a:lstStyle/>
          <a:p>
            <a:pPr indent="0" lvl="0" marL="0" rtl="0" algn="l">
              <a:lnSpc>
                <a:spcPct val="115000"/>
              </a:lnSpc>
              <a:spcBef>
                <a:spcPts val="1200"/>
              </a:spcBef>
              <a:spcAft>
                <a:spcPts val="0"/>
              </a:spcAft>
              <a:buClr>
                <a:schemeClr val="dk1"/>
              </a:buClr>
              <a:buSzPts val="1100"/>
              <a:buFont typeface="Arial"/>
              <a:buNone/>
            </a:pPr>
            <a:r>
              <a:rPr lang="en" sz="1000"/>
              <a:t>When students, led by their teachers, engage their families in this process…</a:t>
            </a:r>
            <a:endParaRPr sz="1000"/>
          </a:p>
          <a:p>
            <a:pPr indent="0" lvl="0" marL="0" rtl="0" algn="l">
              <a:lnSpc>
                <a:spcPct val="115000"/>
              </a:lnSpc>
              <a:spcBef>
                <a:spcPts val="1200"/>
              </a:spcBef>
              <a:spcAft>
                <a:spcPts val="0"/>
              </a:spcAft>
              <a:buClr>
                <a:schemeClr val="dk1"/>
              </a:buClr>
              <a:buSzPts val="1100"/>
              <a:buFont typeface="Arial"/>
              <a:buNone/>
            </a:pPr>
            <a:r>
              <a:rPr lang="en" sz="1000"/>
              <a:t> The HSBP remains a hidden opportunity that must become a vehicle for connecting staff, students and families as we re-build connection with students and families and re-engage students in building hope for their future…. </a:t>
            </a:r>
            <a:endParaRPr sz="1000"/>
          </a:p>
        </p:txBody>
      </p:sp>
      <p:sp>
        <p:nvSpPr>
          <p:cNvPr id="1484" name="Google Shape;1484;p74:notes"/>
          <p:cNvSpPr txBox="1"/>
          <p:nvPr>
            <p:ph idx="12" type="sldNum"/>
          </p:nvPr>
        </p:nvSpPr>
        <p:spPr>
          <a:xfrm>
            <a:off x="3884613" y="8685213"/>
            <a:ext cx="2971800" cy="458700"/>
          </a:xfrm>
          <a:prstGeom prst="rect">
            <a:avLst/>
          </a:prstGeom>
          <a:noFill/>
          <a:ln>
            <a:noFill/>
          </a:ln>
        </p:spPr>
        <p:txBody>
          <a:bodyPr anchorCtr="0" anchor="b" bIns="45600" lIns="91250" spcFirstLastPara="1" rIns="91250" wrap="square" tIns="456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1" name="Google Shape;1491;p7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2" name="Google Shape;1492;p7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8" name="Shape 1498"/>
        <p:cNvGrpSpPr/>
        <p:nvPr/>
      </p:nvGrpSpPr>
      <p:grpSpPr>
        <a:xfrm>
          <a:off x="0" y="0"/>
          <a:ext cx="0" cy="0"/>
          <a:chOff x="0" y="0"/>
          <a:chExt cx="0" cy="0"/>
        </a:xfrm>
      </p:grpSpPr>
      <p:sp>
        <p:nvSpPr>
          <p:cNvPr id="1499" name="Google Shape;1499;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0" name="Google Shape;1500;p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u="sng">
                <a:solidFill>
                  <a:schemeClr val="hlink"/>
                </a:solidFill>
                <a:hlinkClick r:id="rId2"/>
              </a:rPr>
              <a:t>https://www.k12.wa.us/sites/default/files/public/specialed/programreview/monitoring/secondarytransition/AppendixB-HSBP-Example-CTE.pdf</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 two case studies we developed show how the IEP transition plan and the HSBP align to support two students, with different goals and different needs, to be ready for their next steps after high school.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 first case study we are going to go through today is Sherrie. She is using a CTE pathway to prepare for her career interests of graphic designer, but also to explore her second interest of computer programming.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I would like to draw your attention to the documents, webinar, and slides for this case study as linked above.</a:t>
            </a:r>
            <a:endParaRPr/>
          </a:p>
        </p:txBody>
      </p:sp>
      <p:sp>
        <p:nvSpPr>
          <p:cNvPr id="1501" name="Google Shape;1501;p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0" name="Google Shape;1510;p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To get us started I wanted to share what Sherrie's Special Education Services look like, you can see that she is getting 150 minutes per week of special education support in reading and  Writing. Her goals focus on using graphic organizers to enhance comprehension, </a:t>
            </a:r>
            <a:r>
              <a:rPr b="1" lang="en"/>
              <a:t>The IEP (and HSBP) also as a wealth of information on the students’ strengths, preferences, interests and needs. </a:t>
            </a:r>
            <a:r>
              <a:rPr lang="en"/>
              <a:t>This student is very driven, like to be a leader in activities and is most successful when working in applied and creative tasks.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1511" name="Google Shape;1511;p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9" name="Google Shape;1519;p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This is Sherrie’s individual personal profile. As you can see, it includes information from both middle school and high school indicating Sherrie’s interests, skills, values, goals, and needs. This document is student driven and student facing so Sherrie developed this content over time. Teachers and other adults involved with this process are simply guiding the process as the ownership and development of this document belongs to the student.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https://www.k12.wa.us/sites/default/files/public/specialed/programreview/monitoring/secondarytransition/AppendixB-HSBP-Example-CTE.pdf</a:t>
            </a:r>
            <a:endParaRPr/>
          </a:p>
        </p:txBody>
      </p:sp>
      <p:sp>
        <p:nvSpPr>
          <p:cNvPr id="1520" name="Google Shape;1520;p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9" name="Google Shape;1529;p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This screen shot shows her education goals from the IEP transition plan on the left and from the HSBP on the right. Notice the IEP symbol the little magnifying glass in the corner because both the IEP transition plan and the HSBP state that Sherrie will enroll in a technical college or art institute to study graphic design.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Her IEP also states that she will get transition services to support this goal. These services include visiting three schools and getting support to apply to the school of her choice and support applying for aid and DVR eligibility. If you are following along this is found on page 4</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solidFill>
                <a:srgbClr val="283C46"/>
              </a:solidFill>
              <a:latin typeface="Arial"/>
              <a:ea typeface="Arial"/>
              <a:cs typeface="Arial"/>
              <a:sym typeface="Arial"/>
            </a:endParaRPr>
          </a:p>
        </p:txBody>
      </p:sp>
      <p:sp>
        <p:nvSpPr>
          <p:cNvPr id="1530" name="Google Shape;1530;p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9" name="Google Shape;1539;p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Here you will the students career goal from the IEP on the left and the HSBP on the right again. You may also notice that Sherrie has completed a career interest assessment, and graphic designer was her top career, but she is also very interested in becoming a computer programmer. As we go through some of the following slides you can see how her school is supporting her explore and grow into both of these careers.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sz="1200">
                <a:solidFill>
                  <a:schemeClr val="dk1"/>
                </a:solidFill>
              </a:rPr>
              <a:t>The </a:t>
            </a:r>
            <a:r>
              <a:rPr lang="en" sz="1200">
                <a:solidFill>
                  <a:schemeClr val="dk1"/>
                </a:solidFill>
                <a:latin typeface="Arial"/>
                <a:ea typeface="Arial"/>
                <a:cs typeface="Arial"/>
                <a:sym typeface="Arial"/>
              </a:rPr>
              <a:t>career interest assessments</a:t>
            </a:r>
            <a:r>
              <a:rPr lang="en" sz="1200">
                <a:solidFill>
                  <a:schemeClr val="dk1"/>
                </a:solidFill>
              </a:rPr>
              <a:t> - </a:t>
            </a:r>
            <a:r>
              <a:rPr lang="en" sz="1200">
                <a:solidFill>
                  <a:schemeClr val="dk1"/>
                </a:solidFill>
                <a:latin typeface="Arial"/>
                <a:ea typeface="Arial"/>
                <a:cs typeface="Arial"/>
                <a:sym typeface="Arial"/>
              </a:rPr>
              <a:t>I would like to add </a:t>
            </a:r>
            <a:r>
              <a:rPr lang="en">
                <a:latin typeface="Arial"/>
                <a:ea typeface="Arial"/>
                <a:cs typeface="Arial"/>
                <a:sym typeface="Arial"/>
              </a:rPr>
              <a:t>here that there are</a:t>
            </a:r>
            <a:r>
              <a:rPr lang="en" sz="1200">
                <a:solidFill>
                  <a:schemeClr val="dk1"/>
                </a:solidFill>
                <a:latin typeface="Arial"/>
                <a:ea typeface="Arial"/>
                <a:cs typeface="Arial"/>
                <a:sym typeface="Arial"/>
              </a:rPr>
              <a:t> multiple career exploration, interest inventories, and assessment platforms out there; as well as lots of related activities - both cost-based, web-based, and the best kind yet . . . . totally free!</a:t>
            </a:r>
            <a:r>
              <a:rPr lang="en">
                <a:latin typeface="Arial"/>
                <a:ea typeface="Arial"/>
                <a:cs typeface="Arial"/>
                <a:sym typeface="Arial"/>
              </a:rPr>
              <a:t> </a:t>
            </a:r>
            <a:r>
              <a:rPr lang="en"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sz="1200">
              <a:solidFill>
                <a:schemeClr val="dk1"/>
              </a:solidFill>
            </a:endParaRPr>
          </a:p>
          <a:p>
            <a:pPr indent="0" lvl="0" marL="0" rtl="0" algn="l">
              <a:lnSpc>
                <a:spcPct val="100000"/>
              </a:lnSpc>
              <a:spcBef>
                <a:spcPts val="0"/>
              </a:spcBef>
              <a:spcAft>
                <a:spcPts val="0"/>
              </a:spcAft>
              <a:buSzPts val="1400"/>
              <a:buNone/>
            </a:pPr>
            <a:r>
              <a:rPr lang="en" sz="1200">
                <a:solidFill>
                  <a:schemeClr val="dk1"/>
                </a:solidFill>
                <a:latin typeface="Arial"/>
                <a:ea typeface="Arial"/>
                <a:cs typeface="Arial"/>
                <a:sym typeface="Arial"/>
              </a:rPr>
              <a:t>Several are interactive, as well as grade-level specific, as pointed out under this "Career Goals" section. Many of you here today are familiar with these platforms—such as KidsKonnect, Kudor, Xello, Career Bridge, Career Cruising, CareerExplore, and even ASVAB; many schools will supplement these platforms with activities such as Career Day, Career Cafe, Careers on Wheels, and campus tours . . . lots and lots of different and great ideas.</a:t>
            </a:r>
            <a:endParaRPr/>
          </a:p>
        </p:txBody>
      </p:sp>
      <p:sp>
        <p:nvSpPr>
          <p:cNvPr id="1540" name="Google Shape;1540;p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9" name="Google Shape;1549;p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This chart shows the courses that Sherrie has taken over the course of her high school career.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 classes that are bolded in red text show 10 CTE courses that she will be taking. Her school team has provided some great course options that align with both her interest in graphic design and computer programing, and you may notice that some of these courses also count for not only CTE credit but also credits in course subject areas like science.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Lastly  if you look at the left of this slide, I want to point out that since Sherries goals do not include attending a four-year university her team was able to use Personal Pathway flexibility to substitute the world languages courses for courses that better align with her post high school goal. These course include commercial art and CAD Drafting</a:t>
            </a:r>
            <a:endParaRPr/>
          </a:p>
        </p:txBody>
      </p:sp>
      <p:sp>
        <p:nvSpPr>
          <p:cNvPr id="1550" name="Google Shape;1550;p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p82: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0" name="Google Shape;1560;p82:notes"/>
          <p:cNvSpPr txBox="1"/>
          <p:nvPr>
            <p:ph idx="1" type="body"/>
          </p:nvPr>
        </p:nvSpPr>
        <p:spPr>
          <a:xfrm>
            <a:off x="701040" y="4473894"/>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rPr lang="en" sz="1050">
                <a:solidFill>
                  <a:srgbClr val="3C4043"/>
                </a:solidFill>
                <a:highlight>
                  <a:srgbClr val="FFFFFF"/>
                </a:highlight>
                <a:latin typeface="Roboto"/>
                <a:ea typeface="Roboto"/>
                <a:cs typeface="Roboto"/>
                <a:sym typeface="Roboto"/>
              </a:rPr>
              <a:t>"Collaboration" really is key to planning a successful experience for the student. That process must be strategic, comprehensive and include individualized actions, rather than simply "checking the box".  We know through data and reporting that CTE programs help students participate, complete, and transition to postsecondary more successfully:  interest and relevance = engagement; but also fosters better attendance, lower discipline, and better outcomes.</a:t>
            </a:r>
            <a:endParaRPr sz="1050">
              <a:solidFill>
                <a:srgbClr val="3C404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050">
              <a:solidFill>
                <a:srgbClr val="3C404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Another reason that students often find more success in career programs--especially students with disabilities--is based within the foundational standards of our CTE pathways. Critical embedded components such as leadership activities, extended learning, work-based learning, industry guidance, family engagement, dual credit and industry-recognized credentials ALL contribute to the </a:t>
            </a:r>
            <a:r>
              <a:rPr b="1" lang="en" sz="1050">
                <a:solidFill>
                  <a:srgbClr val="3C4043"/>
                </a:solidFill>
                <a:highlight>
                  <a:srgbClr val="FFFFFF"/>
                </a:highlight>
                <a:latin typeface="Roboto"/>
                <a:ea typeface="Roboto"/>
                <a:cs typeface="Roboto"/>
                <a:sym typeface="Roboto"/>
              </a:rPr>
              <a:t>meaningful</a:t>
            </a:r>
            <a:r>
              <a:rPr lang="en" sz="1050">
                <a:solidFill>
                  <a:srgbClr val="3C4043"/>
                </a:solidFill>
                <a:highlight>
                  <a:srgbClr val="FFFFFF"/>
                </a:highlight>
                <a:latin typeface="Roboto"/>
                <a:ea typeface="Roboto"/>
                <a:cs typeface="Roboto"/>
                <a:sym typeface="Roboto"/>
              </a:rPr>
              <a:t> career AND college preparation for students. Consistent collaborations not only set up students for the best opportunity to succeed, but also can ensure </a:t>
            </a:r>
            <a:r>
              <a:rPr b="1" lang="en" sz="1050">
                <a:solidFill>
                  <a:srgbClr val="3C4043"/>
                </a:solidFill>
                <a:highlight>
                  <a:srgbClr val="FFFFFF"/>
                </a:highlight>
                <a:latin typeface="Roboto"/>
                <a:ea typeface="Roboto"/>
                <a:cs typeface="Roboto"/>
                <a:sym typeface="Roboto"/>
              </a:rPr>
              <a:t>equitable access for ALL students </a:t>
            </a:r>
            <a:r>
              <a:rPr lang="en" sz="1050">
                <a:solidFill>
                  <a:srgbClr val="3C4043"/>
                </a:solidFill>
                <a:highlight>
                  <a:srgbClr val="FFFFFF"/>
                </a:highlight>
                <a:latin typeface="Roboto"/>
                <a:ea typeface="Roboto"/>
                <a:cs typeface="Roboto"/>
                <a:sym typeface="Roboto"/>
              </a:rPr>
              <a:t>to these programs--and </a:t>
            </a:r>
            <a:r>
              <a:rPr b="1" lang="en" sz="1050">
                <a:solidFill>
                  <a:srgbClr val="3C4043"/>
                </a:solidFill>
                <a:highlight>
                  <a:srgbClr val="FFFFFF"/>
                </a:highlight>
                <a:latin typeface="Roboto"/>
                <a:ea typeface="Roboto"/>
                <a:cs typeface="Roboto"/>
                <a:sym typeface="Roboto"/>
              </a:rPr>
              <a:t>ultimately, better preparation, transition and outcomes</a:t>
            </a:r>
            <a:r>
              <a:rPr lang="en" sz="1050">
                <a:solidFill>
                  <a:srgbClr val="3C4043"/>
                </a:solidFill>
                <a:highlight>
                  <a:srgbClr val="FFFFFF"/>
                </a:highlight>
                <a:latin typeface="Roboto"/>
                <a:ea typeface="Roboto"/>
                <a:cs typeface="Roboto"/>
                <a:sym typeface="Roboto"/>
              </a:rPr>
              <a:t>.</a:t>
            </a:r>
            <a:endParaRPr sz="1050">
              <a:solidFill>
                <a:srgbClr val="3C404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050">
              <a:solidFill>
                <a:srgbClr val="3C404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 sz="1050">
                <a:solidFill>
                  <a:srgbClr val="3C4043"/>
                </a:solidFill>
                <a:highlight>
                  <a:srgbClr val="FFFFFF"/>
                </a:highlight>
                <a:latin typeface="Roboto"/>
                <a:ea typeface="Roboto"/>
                <a:cs typeface="Roboto"/>
                <a:sym typeface="Roboto"/>
              </a:rPr>
              <a:t>Another component of CTE programs are CTE equivalencies that many out in the community and in support services are still learning about.  CTE equivalencies are courses that align the academic content of core courses like math and science, with the technical content of CTE courses, so they become an advantage for students when earning required graduation credits.</a:t>
            </a:r>
            <a:r>
              <a:rPr lang="en" sz="1050">
                <a:solidFill>
                  <a:srgbClr val="3C4043"/>
                </a:solidFill>
                <a:latin typeface="Roboto"/>
                <a:ea typeface="Roboto"/>
                <a:cs typeface="Roboto"/>
                <a:sym typeface="Roboto"/>
              </a:rPr>
              <a:t> In this example, Sherrie is taking CTE courses that also count for Arts and an AP Computer Science Principles that counts for Science.  Also, Sherrie has opportunity to take electives that are related to either of her top two career goals (Graphic Designer or Computer Programmer).  All this combines to provide Sherrie </a:t>
            </a:r>
            <a:r>
              <a:rPr b="1" lang="en" sz="1050">
                <a:solidFill>
                  <a:srgbClr val="3C4043"/>
                </a:solidFill>
                <a:latin typeface="Roboto"/>
                <a:ea typeface="Roboto"/>
                <a:cs typeface="Roboto"/>
                <a:sym typeface="Roboto"/>
              </a:rPr>
              <a:t>TWO CTE pathways to graduation.</a:t>
            </a:r>
            <a:r>
              <a:rPr lang="en" sz="1050">
                <a:solidFill>
                  <a:srgbClr val="3C4043"/>
                </a:solidFill>
                <a:latin typeface="Roboto"/>
                <a:ea typeface="Roboto"/>
                <a:cs typeface="Roboto"/>
                <a:sym typeface="Roboto"/>
              </a:rPr>
              <a:t> </a:t>
            </a:r>
            <a:endParaRPr sz="1050">
              <a:solidFill>
                <a:srgbClr val="3C404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050"/>
              <a:buFont typeface="Calibri"/>
              <a:buNone/>
            </a:pPr>
            <a:r>
              <a:t/>
            </a:r>
            <a:endParaRPr sz="1050">
              <a:solidFill>
                <a:srgbClr val="3C4043"/>
              </a:solidFill>
              <a:highlight>
                <a:srgbClr val="FFFFFF"/>
              </a:highlight>
              <a:latin typeface="Roboto"/>
              <a:ea typeface="Roboto"/>
              <a:cs typeface="Roboto"/>
              <a:sym typeface="Roboto"/>
            </a:endParaRPr>
          </a:p>
        </p:txBody>
      </p:sp>
      <p:sp>
        <p:nvSpPr>
          <p:cNvPr id="1561" name="Google Shape;1561;p82:notes"/>
          <p:cNvSpPr txBox="1"/>
          <p:nvPr>
            <p:ph idx="10" type="dt"/>
          </p:nvPr>
        </p:nvSpPr>
        <p:spPr>
          <a:xfrm>
            <a:off x="3970938" y="2"/>
            <a:ext cx="3037800" cy="466500"/>
          </a:xfrm>
          <a:prstGeom prst="rect">
            <a:avLst/>
          </a:prstGeom>
          <a:noFill/>
          <a:ln>
            <a:noFill/>
          </a:ln>
        </p:spPr>
        <p:txBody>
          <a:bodyPr anchorCtr="0" anchor="t" bIns="46575" lIns="93175" spcFirstLastPara="1" rIns="93175" wrap="square" tIns="46575">
            <a:noAutofit/>
          </a:bodyPr>
          <a:lstStyle/>
          <a:p>
            <a:pPr indent="0" lvl="0" marL="0" marR="0" rtl="0" algn="r">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9" name="Google Shape;1569;p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sz="1000"/>
              <a:t>So, we just talked about courses, let’s look at the student’s graduation pathway. The graduation requirements are the same for all students and there is flexibility within the pathways to support individual learn needs.  </a:t>
            </a:r>
            <a:endParaRPr sz="1000"/>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Clr>
                <a:schemeClr val="dk1"/>
              </a:buClr>
              <a:buSzPts val="1400"/>
              <a:buFont typeface="Calibri"/>
              <a:buNone/>
            </a:pPr>
            <a:r>
              <a:rPr lang="en" sz="1000"/>
              <a:t>Here is a screenshot of page 8 if you are following along showing the students planned and in-progress graduation pathways. You can see here that Sherrie has planned to do two difference CTE course sequences to align with each of her career interests. She is currently "in progress" to meet her CTE course sequence to become a graphic designer and has already planned two additional courses here for her junior and senior year to prepare to be a computer programmer</a:t>
            </a:r>
            <a:endParaRPr sz="1000"/>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rPr lang="en" sz="1000"/>
              <a:t>You see the IEP symbol here because the graduation pathway should be aligned to his IEP transition plan goals and the graduation information in the IEP.</a:t>
            </a:r>
            <a:r>
              <a:rPr lang="en"/>
              <a:t> </a:t>
            </a:r>
            <a:endParaRPr/>
          </a:p>
          <a:p>
            <a:pPr indent="0" lvl="0" marL="0" rtl="0" algn="l">
              <a:lnSpc>
                <a:spcPct val="100000"/>
              </a:lnSpc>
              <a:spcBef>
                <a:spcPts val="0"/>
              </a:spcBef>
              <a:spcAft>
                <a:spcPts val="0"/>
              </a:spcAft>
              <a:buSzPts val="1400"/>
              <a:buNone/>
            </a:pPr>
            <a:r>
              <a:t/>
            </a:r>
            <a:endParaRPr/>
          </a:p>
        </p:txBody>
      </p:sp>
      <p:sp>
        <p:nvSpPr>
          <p:cNvPr id="1570" name="Google Shape;1570;p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p5:notes"/>
          <p:cNvSpPr txBox="1"/>
          <p:nvPr>
            <p:ph idx="1" type="body"/>
          </p:nvPr>
        </p:nvSpPr>
        <p:spPr>
          <a:xfrm>
            <a:off x="685800" y="4400550"/>
            <a:ext cx="5486400" cy="3600300"/>
          </a:xfrm>
          <a:prstGeom prst="rect">
            <a:avLst/>
          </a:prstGeom>
          <a:noFill/>
          <a:ln>
            <a:noFill/>
          </a:ln>
        </p:spPr>
        <p:txBody>
          <a:bodyPr anchorCtr="0" anchor="t" bIns="45600" lIns="91250" spcFirstLastPara="1" rIns="91250" wrap="square" tIns="45600">
            <a:noAutofit/>
          </a:bodyPr>
          <a:lstStyle/>
          <a:p>
            <a:pPr indent="0" lvl="0" marL="0" rtl="0" algn="l">
              <a:lnSpc>
                <a:spcPct val="115000"/>
              </a:lnSpc>
              <a:spcBef>
                <a:spcPts val="0"/>
              </a:spcBef>
              <a:spcAft>
                <a:spcPts val="0"/>
              </a:spcAft>
              <a:buSzPts val="1100"/>
              <a:buNone/>
            </a:pPr>
            <a:r>
              <a:rPr b="1" lang="en">
                <a:solidFill>
                  <a:schemeClr val="dk1"/>
                </a:solidFill>
              </a:rPr>
              <a:t>Hope is a social gift </a:t>
            </a:r>
            <a:r>
              <a:rPr lang="en">
                <a:solidFill>
                  <a:schemeClr val="dk1"/>
                </a:solidFill>
              </a:rPr>
              <a:t>- it happens in our relationships with others - it is about connection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Hope is not the goal - it is the framework/process for action to improve culture so that families etc. have the opportunity to thrive and enjoy wellbeing.</a:t>
            </a:r>
            <a:endParaRPr>
              <a:solidFill>
                <a:schemeClr val="dk1"/>
              </a:solidFill>
            </a:endParaRPr>
          </a:p>
        </p:txBody>
      </p:sp>
      <p:sp>
        <p:nvSpPr>
          <p:cNvPr id="1112" name="Google Shape;1112;p5:notes"/>
          <p:cNvSpPr/>
          <p:nvPr>
            <p:ph idx="2" type="sldImg"/>
          </p:nvPr>
        </p:nvSpPr>
        <p:spPr>
          <a:xfrm>
            <a:off x="709708"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p84:notes"/>
          <p:cNvSpPr/>
          <p:nvPr>
            <p:ph idx="2" type="sldImg"/>
          </p:nvPr>
        </p:nvSpPr>
        <p:spPr>
          <a:xfrm>
            <a:off x="733425" y="64770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8" name="Google Shape;1578;p84:notes"/>
          <p:cNvSpPr txBox="1"/>
          <p:nvPr>
            <p:ph idx="1" type="body"/>
          </p:nvPr>
        </p:nvSpPr>
        <p:spPr>
          <a:xfrm>
            <a:off x="342900" y="3784600"/>
            <a:ext cx="62178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
                <a:solidFill>
                  <a:srgbClr val="3C4043"/>
                </a:solidFill>
                <a:highlight>
                  <a:srgbClr val="FFFFFF"/>
                </a:highlight>
              </a:rPr>
              <a:t>At the risk of repeating this too often, Collaboration is so important. While the HSBP, most importantly, is student-driven, the adults involved in the process must also have the knowledge, tools and resources in order to provide the best guidance.</a:t>
            </a:r>
            <a:endParaRPr>
              <a:solidFill>
                <a:srgbClr val="3C4043"/>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a:solidFill>
                <a:srgbClr val="3C4043"/>
              </a:solidFill>
              <a:highlight>
                <a:srgbClr val="FFFFFF"/>
              </a:highlight>
            </a:endParaRPr>
          </a:p>
          <a:p>
            <a:pPr indent="0" lvl="0" marL="0" rtl="0" algn="l">
              <a:lnSpc>
                <a:spcPct val="100000"/>
              </a:lnSpc>
              <a:spcBef>
                <a:spcPts val="0"/>
              </a:spcBef>
              <a:spcAft>
                <a:spcPts val="0"/>
              </a:spcAft>
              <a:buSzPts val="1400"/>
              <a:buNone/>
            </a:pPr>
            <a:r>
              <a:rPr lang="en">
                <a:solidFill>
                  <a:srgbClr val="3C4043"/>
                </a:solidFill>
                <a:highlight>
                  <a:srgbClr val="FFFFFF"/>
                </a:highlight>
              </a:rPr>
              <a:t>This section of the plan reflects how the student meets which graduation pathway--again, remember, the student can meet more than one and can combine different ELA and Math options; and note, in the case of CTE Sequence Grad Pathways and Sherrie’s example, </a:t>
            </a:r>
            <a:r>
              <a:rPr i="1" lang="en">
                <a:solidFill>
                  <a:srgbClr val="3C4043"/>
                </a:solidFill>
                <a:highlight>
                  <a:srgbClr val="FFFFFF"/>
                </a:highlight>
              </a:rPr>
              <a:t>she</a:t>
            </a:r>
            <a:r>
              <a:rPr lang="en">
                <a:solidFill>
                  <a:srgbClr val="3C4043"/>
                </a:solidFill>
                <a:highlight>
                  <a:srgbClr val="FFFFFF"/>
                </a:highlight>
              </a:rPr>
              <a:t> </a:t>
            </a:r>
            <a:r>
              <a:rPr i="1" lang="en">
                <a:solidFill>
                  <a:srgbClr val="3C4043"/>
                </a:solidFill>
                <a:highlight>
                  <a:srgbClr val="FFFFFF"/>
                </a:highlight>
              </a:rPr>
              <a:t>does not need to meet </a:t>
            </a:r>
            <a:r>
              <a:rPr b="1" i="1" lang="en">
                <a:solidFill>
                  <a:srgbClr val="3C4043"/>
                </a:solidFill>
                <a:highlight>
                  <a:srgbClr val="FFFFFF"/>
                </a:highlight>
              </a:rPr>
              <a:t>additional </a:t>
            </a:r>
            <a:r>
              <a:rPr i="1" lang="en">
                <a:solidFill>
                  <a:srgbClr val="3C4043"/>
                </a:solidFill>
                <a:highlight>
                  <a:srgbClr val="FFFFFF"/>
                </a:highlight>
              </a:rPr>
              <a:t>ELA and/or Math requirements</a:t>
            </a:r>
            <a:r>
              <a:rPr lang="en">
                <a:solidFill>
                  <a:srgbClr val="3C4043"/>
                </a:solidFill>
                <a:highlight>
                  <a:srgbClr val="FFFFFF"/>
                </a:highlight>
              </a:rPr>
              <a:t>. </a:t>
            </a:r>
            <a:endParaRPr>
              <a:solidFill>
                <a:srgbClr val="3C4043"/>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a:solidFill>
                <a:srgbClr val="3C4043"/>
              </a:solidFill>
              <a:highlight>
                <a:srgbClr val="FFFFFF"/>
              </a:highlight>
            </a:endParaRPr>
          </a:p>
          <a:p>
            <a:pPr indent="0" lvl="0" marL="0" marR="0" rtl="0" algn="l">
              <a:lnSpc>
                <a:spcPct val="115000"/>
              </a:lnSpc>
              <a:spcBef>
                <a:spcPts val="0"/>
              </a:spcBef>
              <a:spcAft>
                <a:spcPts val="0"/>
              </a:spcAft>
              <a:buClr>
                <a:schemeClr val="dk1"/>
              </a:buClr>
              <a:buSzPts val="1100"/>
              <a:buFont typeface="Arial"/>
              <a:buNone/>
            </a:pPr>
            <a:r>
              <a:rPr lang="en" sz="1100">
                <a:solidFill>
                  <a:srgbClr val="3C4043"/>
                </a:solidFill>
                <a:highlight>
                  <a:srgbClr val="FFFFFF"/>
                </a:highlight>
                <a:latin typeface="Arial"/>
                <a:ea typeface="Arial"/>
                <a:cs typeface="Arial"/>
                <a:sym typeface="Arial"/>
              </a:rPr>
              <a:t>Another thing I would like to point out is that the intentional design of CTE Pathways lends itself to meaningful outcomes for students . . . . the combination of course sequencing is a progression of skills and must align to careers and occupations that require these specific technical skills and abilities; further, incorporating industry-recognized credentials in the pathway means a seamless transitions for students—workforce entry, apprenticeship, or further education and training.</a:t>
            </a:r>
            <a:endParaRPr sz="1100">
              <a:solidFill>
                <a:srgbClr val="3C4043"/>
              </a:solidFill>
              <a:highlight>
                <a:srgbClr val="FFFFFF"/>
              </a:highlight>
              <a:latin typeface="Arial"/>
              <a:ea typeface="Arial"/>
              <a:cs typeface="Arial"/>
              <a:sym typeface="Arial"/>
            </a:endParaRPr>
          </a:p>
          <a:p>
            <a:pPr indent="0" lvl="0" marL="0" rtl="0" algn="l">
              <a:lnSpc>
                <a:spcPct val="115000"/>
              </a:lnSpc>
              <a:spcBef>
                <a:spcPts val="1200"/>
              </a:spcBef>
              <a:spcAft>
                <a:spcPts val="0"/>
              </a:spcAft>
              <a:buSzPts val="1400"/>
              <a:buNone/>
            </a:pPr>
            <a:r>
              <a:rPr lang="en">
                <a:solidFill>
                  <a:srgbClr val="3C4043"/>
                </a:solidFill>
                <a:highlight>
                  <a:srgbClr val="FFFFFF"/>
                </a:highlight>
              </a:rPr>
              <a:t>Another strong point I’d like to make as to why collaboration and meaningful planning remain key throughout a student’s plan.  It is of no advantage to a student, especially in their senior year, to try and "make a round peg fit a square hole."  Meaning, it is of no benefit for  Sherrie to take a Foods class and a food handler’s permit if her career choice is to be a graphic designer; or to take accounting and a Quickbooks certification if she wants to be a computer programmer.  This is not to say that, if Sherrie had room in her schedule or an interest in variety, she couldn’t take a different class(es) as elective, but why not guide her to related courses that could supplement her success and reinforce her specific career goals.  A clear, meaningful "path" to her goal is a least 2 credits in a </a:t>
            </a:r>
            <a:r>
              <a:rPr lang="en" u="sng">
                <a:solidFill>
                  <a:srgbClr val="3C4043"/>
                </a:solidFill>
                <a:highlight>
                  <a:srgbClr val="FFFFFF"/>
                </a:highlight>
              </a:rPr>
              <a:t>progression of skills </a:t>
            </a:r>
            <a:r>
              <a:rPr lang="en">
                <a:solidFill>
                  <a:srgbClr val="3C4043"/>
                </a:solidFill>
                <a:highlight>
                  <a:srgbClr val="FFFFFF"/>
                </a:highlight>
              </a:rPr>
              <a:t>with the potential for multiple equivalencies AND an opportunity to take industry-recognized credentials such as Adobe or C++ (as you can see in Sherrie’s example).</a:t>
            </a:r>
            <a:endParaRPr>
              <a:solidFill>
                <a:srgbClr val="3C4043"/>
              </a:solidFill>
              <a:highlight>
                <a:srgbClr val="FFFFFF"/>
              </a:highlight>
            </a:endParaRPr>
          </a:p>
          <a:p>
            <a:pPr indent="0" lvl="0" marL="0" rtl="0" algn="l">
              <a:lnSpc>
                <a:spcPct val="115000"/>
              </a:lnSpc>
              <a:spcBef>
                <a:spcPts val="1200"/>
              </a:spcBef>
              <a:spcAft>
                <a:spcPts val="0"/>
              </a:spcAft>
              <a:buSzPts val="1400"/>
              <a:buNone/>
            </a:pPr>
            <a:r>
              <a:t/>
            </a:r>
            <a:endParaRPr>
              <a:solidFill>
                <a:srgbClr val="3C4043"/>
              </a:solidFill>
              <a:highlight>
                <a:srgbClr val="FFFFFF"/>
              </a:highlight>
            </a:endParaRPr>
          </a:p>
          <a:p>
            <a:pPr indent="0" lvl="0" marL="0" rtl="0" algn="l">
              <a:lnSpc>
                <a:spcPct val="115000"/>
              </a:lnSpc>
              <a:spcBef>
                <a:spcPts val="1200"/>
              </a:spcBef>
              <a:spcAft>
                <a:spcPts val="1200"/>
              </a:spcAft>
              <a:buClr>
                <a:schemeClr val="dk1"/>
              </a:buClr>
              <a:buSzPts val="1100"/>
              <a:buFont typeface="Arial"/>
              <a:buNone/>
            </a:pPr>
            <a:r>
              <a:t/>
            </a:r>
            <a:endParaRPr>
              <a:solidFill>
                <a:srgbClr val="3C4043"/>
              </a:solidFill>
              <a:highlight>
                <a:srgbClr val="FFFFFF"/>
              </a:highlight>
            </a:endParaRPr>
          </a:p>
        </p:txBody>
      </p:sp>
      <p:sp>
        <p:nvSpPr>
          <p:cNvPr id="1579" name="Google Shape;1579;p84:notes"/>
          <p:cNvSpPr txBox="1"/>
          <p:nvPr>
            <p:ph idx="10" type="dt"/>
          </p:nvPr>
        </p:nvSpPr>
        <p:spPr>
          <a:xfrm>
            <a:off x="3970938" y="2"/>
            <a:ext cx="3037800" cy="466500"/>
          </a:xfrm>
          <a:prstGeom prst="rect">
            <a:avLst/>
          </a:prstGeom>
          <a:noFill/>
          <a:ln>
            <a:noFill/>
          </a:ln>
        </p:spPr>
        <p:txBody>
          <a:bodyPr anchorCtr="0" anchor="t" bIns="46575" lIns="93175" spcFirstLastPara="1" rIns="93175" wrap="square" tIns="46575">
            <a:noAutofit/>
          </a:bodyPr>
          <a:lstStyle/>
          <a:p>
            <a:pPr indent="0" lvl="0" marL="0" marR="0" rtl="0" algn="r">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8" name="Google Shape;1588;p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Lastly, I want to briefly show what her Activity Log looks like. You can see she has a summary of strength and skills, and a log of the  work and community experience she has gained while in high school. Sherrie, while only a 10th grader currently, has some excellent experience in the school and community working on the yearbook, designing a logo and volunteering at a childcare center.  This template was updated over time as she gained new experiences and will be continued to add to as she progresses through high school. </a:t>
            </a:r>
            <a:endParaRPr/>
          </a:p>
          <a:p>
            <a:pPr indent="0" lvl="0" marL="0" rtl="0" algn="l">
              <a:lnSpc>
                <a:spcPct val="100000"/>
              </a:lnSpc>
              <a:spcBef>
                <a:spcPts val="0"/>
              </a:spcBef>
              <a:spcAft>
                <a:spcPts val="0"/>
              </a:spcAft>
              <a:buSzPts val="1400"/>
              <a:buNone/>
            </a:pPr>
            <a:r>
              <a:t/>
            </a:r>
            <a:endParaRPr/>
          </a:p>
        </p:txBody>
      </p:sp>
      <p:sp>
        <p:nvSpPr>
          <p:cNvPr id="1589" name="Google Shape;1589;p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5" name="Shape 1595"/>
        <p:cNvGrpSpPr/>
        <p:nvPr/>
      </p:nvGrpSpPr>
      <p:grpSpPr>
        <a:xfrm>
          <a:off x="0" y="0"/>
          <a:ext cx="0" cy="0"/>
          <a:chOff x="0" y="0"/>
          <a:chExt cx="0" cy="0"/>
        </a:xfrm>
      </p:grpSpPr>
      <p:sp>
        <p:nvSpPr>
          <p:cNvPr id="1596" name="Google Shape;1596;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7" name="Google Shape;1597;p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While we will not be going through all of Kaleb's HSBP Case Study I wanted to highlight some of the student specific activities that Kaleb had as part of his HSBP experience and how it helped him reach his goals</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rPr lang="en"/>
              <a:t>This Case Study is based on an IEP and HSBP received as part of SafetyNet, names and some content have been changed, but this is an exemplar from the field.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rPr lang="en"/>
              <a:t>So, Kaleb is 20-year-old student who has Autism and Cerebral Palsy and has some intensive support needs. </a:t>
            </a:r>
            <a:endParaRPr/>
          </a:p>
          <a:p>
            <a:pPr indent="0" lvl="0" marL="0" rtl="0" algn="l">
              <a:lnSpc>
                <a:spcPct val="100000"/>
              </a:lnSpc>
              <a:spcBef>
                <a:spcPts val="0"/>
              </a:spcBef>
              <a:spcAft>
                <a:spcPts val="0"/>
              </a:spcAft>
              <a:buSzPts val="1400"/>
              <a:buNone/>
            </a:pPr>
            <a:r>
              <a:t/>
            </a:r>
            <a:endParaRPr/>
          </a:p>
        </p:txBody>
      </p:sp>
      <p:sp>
        <p:nvSpPr>
          <p:cNvPr id="1598" name="Google Shape;1598;p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p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7" name="Google Shape;1607;p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Another way to visualize helping students “see” their graduation pathways and build a meaningful HSBP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All students CAN identify their goals and pathways to achieve those goals.  We can encourage their way power/will power to achieve those goals and help them problem solve barriers along the way.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Students can envision their future and answer the question, Who am I and What am I supposed to contribute? (Purpose).  They can align their passion(s) with purpose.</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p88:notes"/>
          <p:cNvSpPr/>
          <p:nvPr>
            <p:ph idx="2" type="sldImg"/>
          </p:nvPr>
        </p:nvSpPr>
        <p:spPr>
          <a:xfrm>
            <a:off x="372717" y="674557"/>
            <a:ext cx="5963400" cy="3372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4" name="Google Shape;1614;p88:notes"/>
          <p:cNvSpPr txBox="1"/>
          <p:nvPr>
            <p:ph idx="1" type="body"/>
          </p:nvPr>
        </p:nvSpPr>
        <p:spPr>
          <a:xfrm>
            <a:off x="670891" y="4272197"/>
            <a:ext cx="5367000" cy="4047300"/>
          </a:xfrm>
          <a:prstGeom prst="rect">
            <a:avLst/>
          </a:prstGeom>
          <a:noFill/>
          <a:ln>
            <a:noFill/>
          </a:ln>
        </p:spPr>
        <p:txBody>
          <a:bodyPr anchorCtr="0" anchor="t" bIns="89600" lIns="89600" spcFirstLastPara="1" rIns="89600" wrap="square" tIns="89600">
            <a:noAutofit/>
          </a:bodyPr>
          <a:lstStyle/>
          <a:p>
            <a:pPr indent="0" lvl="0" marL="0" rtl="0" algn="l">
              <a:lnSpc>
                <a:spcPct val="100000"/>
              </a:lnSpc>
              <a:spcBef>
                <a:spcPts val="0"/>
              </a:spcBef>
              <a:spcAft>
                <a:spcPts val="0"/>
              </a:spcAft>
              <a:buSzPts val="1100"/>
              <a:buNone/>
            </a:pPr>
            <a:r>
              <a:rPr lang="en"/>
              <a:t>Newsletter sign up</a:t>
            </a:r>
            <a:endParaRPr/>
          </a:p>
          <a:p>
            <a:pPr indent="0" lvl="0" marL="0" rtl="0" algn="l">
              <a:lnSpc>
                <a:spcPct val="100000"/>
              </a:lnSpc>
              <a:spcBef>
                <a:spcPts val="0"/>
              </a:spcBef>
              <a:spcAft>
                <a:spcPts val="0"/>
              </a:spcAft>
              <a:buSzPts val="1100"/>
              <a:buNone/>
            </a:pPr>
            <a:r>
              <a:rPr lang="en" u="sng">
                <a:solidFill>
                  <a:schemeClr val="hlink"/>
                </a:solidFill>
                <a:hlinkClick r:id="rId2"/>
              </a:rPr>
              <a:t>https://docs.google.com/forms/d/e/1FAIpQLSd421U_Ti--vy-6KkYKYyecTS459xnBXJdKqAvCigLHf1y2tg/viewform?usp=sf_link</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March 2022 OESD 114 CCL Newsletter</a:t>
            </a:r>
            <a:endParaRPr/>
          </a:p>
          <a:p>
            <a:pPr indent="0" lvl="0" marL="0" rtl="0" algn="l">
              <a:lnSpc>
                <a:spcPct val="100000"/>
              </a:lnSpc>
              <a:spcBef>
                <a:spcPts val="0"/>
              </a:spcBef>
              <a:spcAft>
                <a:spcPts val="0"/>
              </a:spcAft>
              <a:buSzPts val="1100"/>
              <a:buNone/>
            </a:pPr>
            <a:r>
              <a:rPr lang="en" u="sng">
                <a:solidFill>
                  <a:schemeClr val="hlink"/>
                </a:solidFill>
                <a:hlinkClick r:id="rId3"/>
              </a:rPr>
              <a:t>https://sway.office.com/i91q2HnTIQw6pGCB?ref=Link</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Survey https://forms.gle/rCJSe3ZNY79dPkpF8</a:t>
            </a:r>
            <a:endParaRPr/>
          </a:p>
          <a:p>
            <a:pPr indent="0" lvl="0" marL="0" rtl="0" algn="l">
              <a:lnSpc>
                <a:spcPct val="100000"/>
              </a:lnSpc>
              <a:spcBef>
                <a:spcPts val="0"/>
              </a:spcBef>
              <a:spcAft>
                <a:spcPts val="0"/>
              </a:spcAft>
              <a:buSzPts val="1100"/>
              <a:buNone/>
            </a:pPr>
            <a:r>
              <a:t/>
            </a:r>
            <a:endParaRPr>
              <a:solidFill>
                <a:schemeClr val="hlink"/>
              </a:solidFill>
              <a:uFill>
                <a:noFill/>
              </a:uFill>
              <a:hlinkClick r:id="rId4"/>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p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4" name="Google Shape;1624;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25c3eedcc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9" name="Google Shape;1629;g25c3eedcc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p9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4" name="Google Shape;1634;p90:notes"/>
          <p:cNvSpPr txBox="1"/>
          <p:nvPr>
            <p:ph idx="1" type="body"/>
          </p:nvPr>
        </p:nvSpPr>
        <p:spPr>
          <a:xfrm>
            <a:off x="701040" y="4473894"/>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https://www.k12.wa.us/student-success/graduation/graduation-requirements/high-school-beyond-plan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u="sng">
                <a:solidFill>
                  <a:schemeClr val="hlink"/>
                </a:solidFill>
                <a:hlinkClick r:id="rId3"/>
              </a:rPr>
              <a:t>https://www.k12.wa.us/student-success/special-education/program-improvement/technical-assistance/secondary-transition</a:t>
            </a:r>
            <a:endParaRPr u="sng">
              <a:solidFill>
                <a:schemeClr val="hlink"/>
              </a:solidFill>
              <a:hlinkClick r:id="rId4"/>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Thank you all for the time today. Please reach out with any questions on today’s content. You will notice we have the contact information shown here listed by our specific content areas, but we work together to answer and triage emails we receive.  </a:t>
            </a:r>
            <a:endParaRPr/>
          </a:p>
          <a:p>
            <a:pPr indent="0" lvl="0" marL="0" rtl="0" algn="l">
              <a:lnSpc>
                <a:spcPct val="100000"/>
              </a:lnSpc>
              <a:spcBef>
                <a:spcPts val="0"/>
              </a:spcBef>
              <a:spcAft>
                <a:spcPts val="0"/>
              </a:spcAft>
              <a:buSzPts val="1100"/>
              <a:buNone/>
            </a:pPr>
            <a:r>
              <a:rPr lang="en"/>
              <a:t>The template we walked through today, as well as the webpage where you can find both case studies are linked within today’s slide deck. </a:t>
            </a:r>
            <a:endParaRPr/>
          </a:p>
          <a:p>
            <a:pPr indent="0" lvl="0" marL="0" marR="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1635" name="Google Shape;1635;p90:notes"/>
          <p:cNvSpPr txBox="1"/>
          <p:nvPr>
            <p:ph idx="10" type="dt"/>
          </p:nvPr>
        </p:nvSpPr>
        <p:spPr>
          <a:xfrm>
            <a:off x="3970938" y="2"/>
            <a:ext cx="3037800" cy="466500"/>
          </a:xfrm>
          <a:prstGeom prst="rect">
            <a:avLst/>
          </a:prstGeom>
          <a:noFill/>
          <a:ln>
            <a:noFill/>
          </a:ln>
        </p:spPr>
        <p:txBody>
          <a:bodyPr anchorCtr="0" anchor="t" bIns="46575" lIns="93175" spcFirstLastPara="1" rIns="93175" wrap="square" tIns="46575">
            <a:noAutofit/>
          </a:bodyPr>
          <a:lstStyle/>
          <a:p>
            <a:pPr indent="0" lvl="0" marL="0" marR="0" rtl="0" algn="r">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1" name="Shape 1641"/>
        <p:cNvGrpSpPr/>
        <p:nvPr/>
      </p:nvGrpSpPr>
      <p:grpSpPr>
        <a:xfrm>
          <a:off x="0" y="0"/>
          <a:ext cx="0" cy="0"/>
          <a:chOff x="0" y="0"/>
          <a:chExt cx="0" cy="0"/>
        </a:xfrm>
      </p:grpSpPr>
      <p:sp>
        <p:nvSpPr>
          <p:cNvPr id="1642" name="Google Shape;1642;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3" name="Google Shape;1643;p9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https://www.seattleu.edu/ccts/projects/inclusionary-practices/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https://www.k12.wa.us/policy-funding/special-education-funding-and-finance/inclusionary-practices-professional-development-project</a:t>
            </a:r>
            <a:endParaRPr/>
          </a:p>
        </p:txBody>
      </p:sp>
      <p:sp>
        <p:nvSpPr>
          <p:cNvPr id="1644" name="Google Shape;1644;p9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4" name="Google Shape;1654;p9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5" name="Google Shape;1655;p9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p8:notes"/>
          <p:cNvSpPr/>
          <p:nvPr>
            <p:ph idx="2" type="sldImg"/>
          </p:nvPr>
        </p:nvSpPr>
        <p:spPr>
          <a:xfrm>
            <a:off x="709699"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1" name="Google Shape;1121;p8:notes"/>
          <p:cNvSpPr txBox="1"/>
          <p:nvPr>
            <p:ph idx="1" type="body"/>
          </p:nvPr>
        </p:nvSpPr>
        <p:spPr>
          <a:xfrm>
            <a:off x="685800" y="4400550"/>
            <a:ext cx="5486400" cy="3600300"/>
          </a:xfrm>
          <a:prstGeom prst="rect">
            <a:avLst/>
          </a:prstGeom>
          <a:noFill/>
          <a:ln>
            <a:noFill/>
          </a:ln>
        </p:spPr>
        <p:txBody>
          <a:bodyPr anchorCtr="0" anchor="t" bIns="45625" lIns="91250" spcFirstLastPara="1" rIns="91250" wrap="square" tIns="45625">
            <a:noAutofit/>
          </a:bodyPr>
          <a:lstStyle/>
          <a:p>
            <a:pPr indent="0" lvl="0" marL="0" rtl="0" algn="l">
              <a:lnSpc>
                <a:spcPct val="100000"/>
              </a:lnSpc>
              <a:spcBef>
                <a:spcPts val="0"/>
              </a:spcBef>
              <a:spcAft>
                <a:spcPts val="0"/>
              </a:spcAft>
              <a:buSzPts val="1400"/>
              <a:buNone/>
            </a:pPr>
            <a:r>
              <a:rPr lang="en">
                <a:latin typeface="Arial"/>
                <a:ea typeface="Arial"/>
                <a:cs typeface="Arial"/>
                <a:sym typeface="Arial"/>
              </a:rPr>
              <a:t>Today we are going to talk about the WHAT:  The High School and Beyond Plan, IEP/</a:t>
            </a:r>
            <a:r>
              <a:rPr lang="en"/>
              <a:t>Transitions</a:t>
            </a:r>
            <a:r>
              <a:rPr lang="en">
                <a:latin typeface="Arial"/>
                <a:ea typeface="Arial"/>
                <a:cs typeface="Arial"/>
                <a:sym typeface="Arial"/>
              </a:rPr>
              <a:t> and CTE and the WHY: Hope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
                <a:latin typeface="Arial"/>
                <a:ea typeface="Arial"/>
                <a:cs typeface="Arial"/>
                <a:sym typeface="Arial"/>
              </a:rPr>
              <a:t>Hope is the underlying element, the foundation, of </a:t>
            </a:r>
            <a:r>
              <a:rPr lang="en"/>
              <a:t>post-secondary planning</a:t>
            </a:r>
            <a:r>
              <a:rPr lang="en">
                <a:latin typeface="Arial"/>
                <a:ea typeface="Arial"/>
                <a:cs typeface="Arial"/>
                <a:sym typeface="Arial"/>
              </a:rPr>
              <a:t> and successful CTE programming.</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If a student feels he/she has the ability and you show them how the way (our job as educators/counselors) then they have hope…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Hope is different than wishing.  You can use your imagination as a vehicle towards hope.  Cast the vision, see yourself there, and access your willpower and waypower.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Hope is a framework for language where the outcome is focused on well-being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Hope is a velcro concept </a:t>
            </a:r>
            <a:r>
              <a:rPr lang="en">
                <a:solidFill>
                  <a:schemeClr val="dk1"/>
                </a:solidFill>
              </a:rPr>
              <a:t>- when we nurture hope, hope rises and with it so too do other character strengths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Is Hope an emotion, a way of thinking, a feeling, a cognition?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Hope is a process so we can teach it.</a:t>
            </a:r>
            <a:r>
              <a:rPr lang="en">
                <a:solidFill>
                  <a:schemeClr val="dk1"/>
                </a:solidFill>
              </a:rPr>
              <a:t>  If it was a feeling, best we could do is help people manage it.  So, we can can teach and nurture hope in our students, colleagues and families.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So if a child is not thriving in the classroom, perhaps the child does not see the classroom experience as a pathway to goal.  Or said another way SCHOOL can be a good pathway to one’s goal.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p>
        </p:txBody>
      </p:sp>
      <p:sp>
        <p:nvSpPr>
          <p:cNvPr id="1122" name="Google Shape;1122;p8:notes"/>
          <p:cNvSpPr txBox="1"/>
          <p:nvPr>
            <p:ph idx="12" type="sldNum"/>
          </p:nvPr>
        </p:nvSpPr>
        <p:spPr>
          <a:xfrm>
            <a:off x="3884613" y="8685213"/>
            <a:ext cx="2971800" cy="459000"/>
          </a:xfrm>
          <a:prstGeom prst="rect">
            <a:avLst/>
          </a:prstGeom>
          <a:noFill/>
          <a:ln>
            <a:noFill/>
          </a:ln>
        </p:spPr>
        <p:txBody>
          <a:bodyPr anchorCtr="0" anchor="b" bIns="45625" lIns="91250" spcFirstLastPara="1" rIns="91250" wrap="square" tIns="456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1" name="Shape 1661"/>
        <p:cNvGrpSpPr/>
        <p:nvPr/>
      </p:nvGrpSpPr>
      <p:grpSpPr>
        <a:xfrm>
          <a:off x="0" y="0"/>
          <a:ext cx="0" cy="0"/>
          <a:chOff x="0" y="0"/>
          <a:chExt cx="0" cy="0"/>
        </a:xfrm>
      </p:grpSpPr>
      <p:sp>
        <p:nvSpPr>
          <p:cNvPr id="1662" name="Google Shape;1662;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3" name="Google Shape;1663;p9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https://www.theatlantic.com/education/archive/2016/06/escaping-the-disability-trap/487070/</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https://www.acteonline.org/why-cte/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u="sng">
                <a:solidFill>
                  <a:schemeClr val="hlink"/>
                </a:solidFill>
                <a:hlinkClick r:id="rId3"/>
              </a:rPr>
              <a:t>https://www.k12.wa.us/sites/default/files/public/careerteched/pubdocs/2020%20Pathway%20Documents%20Final.pdf</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u="sng">
                <a:solidFill>
                  <a:schemeClr val="hlink"/>
                </a:solidFill>
                <a:hlinkClick r:id="rId4"/>
              </a:rPr>
              <a:t>https://www.k12.wa.us/sites/default/files/public/careerteched/pubdocs/FindYourPathway-October2021.pdf</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u="sng">
                <a:solidFill>
                  <a:schemeClr val="hlink"/>
                </a:solidFill>
                <a:hlinkClick r:id="rId5"/>
              </a:rPr>
              <a:t>https://www.k12.wa.us/student-success/graduation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https://drive.google.com/file/d/1S6eUDTDn--_gIDvYPiJ2HUIPIn_-ChTm/view</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1664" name="Google Shape;1664;p9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1" name="Google Shape;1671;p9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https://s3.amazonaws.com/PCRN/docs/Employability_Skills_Framework_OnePager_20180212.pdf</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u="sng">
                <a:solidFill>
                  <a:schemeClr val="hlink"/>
                </a:solidFill>
                <a:hlinkClick r:id="rId3"/>
              </a:rPr>
              <a:t>https://cte.careertech.org/sites/default/files/documents/fact-sheets/What_is_CTE_2018.pdf</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u="sng">
                <a:solidFill>
                  <a:schemeClr val="hlink"/>
                </a:solidFill>
                <a:hlinkClick r:id="rId4"/>
              </a:rPr>
              <a:t>https://cte.careertech.org/sites/default/files/documents/fact-sheets/CTE_Myths_Facts_2020.pdf</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sz="1100" u="sng">
                <a:solidFill>
                  <a:schemeClr val="hlink"/>
                </a:solidFill>
                <a:hlinkClick r:id="rId5"/>
              </a:rPr>
              <a:t>https://www.k12.wa.us/student-success/career-technical-education-cte/program-study-career-clusters-and-career-pathways</a:t>
            </a:r>
            <a:endParaRPr sz="1100"/>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u="sng">
                <a:solidFill>
                  <a:schemeClr val="hlink"/>
                </a:solidFill>
                <a:hlinkClick r:id="rId6"/>
              </a:rPr>
              <a:t>https://www.k12.wa.us/sites/default/files/public/careerteched/clusters/courseequivalencies/Statewide%20Equivalencies%20revised%20July%202020.pdf</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u="sng">
                <a:solidFill>
                  <a:schemeClr val="hlink"/>
                </a:solidFill>
                <a:hlinkClick r:id="rId7"/>
              </a:rPr>
              <a:t>https://caldercenter.org/publications/career-and-technical-education-inclusion-and-postsecondary-outcomes-students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1672" name="Google Shape;1672;p9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7" name="Shape 1677"/>
        <p:cNvGrpSpPr/>
        <p:nvPr/>
      </p:nvGrpSpPr>
      <p:grpSpPr>
        <a:xfrm>
          <a:off x="0" y="0"/>
          <a:ext cx="0" cy="0"/>
          <a:chOff x="0" y="0"/>
          <a:chExt cx="0" cy="0"/>
        </a:xfrm>
      </p:grpSpPr>
      <p:sp>
        <p:nvSpPr>
          <p:cNvPr id="1678" name="Google Shape;1678;p9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79" name="Google Shape;1679;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p9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92" name="Google Shape;1692;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8" name="Shape 1698"/>
        <p:cNvGrpSpPr/>
        <p:nvPr/>
      </p:nvGrpSpPr>
      <p:grpSpPr>
        <a:xfrm>
          <a:off x="0" y="0"/>
          <a:ext cx="0" cy="0"/>
          <a:chOff x="0" y="0"/>
          <a:chExt cx="0" cy="0"/>
        </a:xfrm>
      </p:grpSpPr>
      <p:sp>
        <p:nvSpPr>
          <p:cNvPr id="1699" name="Google Shape;1699;p9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0" name="Google Shape;1700;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9" name="Shape 1719"/>
        <p:cNvGrpSpPr/>
        <p:nvPr/>
      </p:nvGrpSpPr>
      <p:grpSpPr>
        <a:xfrm>
          <a:off x="0" y="0"/>
          <a:ext cx="0" cy="0"/>
          <a:chOff x="0" y="0"/>
          <a:chExt cx="0" cy="0"/>
        </a:xfrm>
      </p:grpSpPr>
      <p:sp>
        <p:nvSpPr>
          <p:cNvPr id="1720" name="Google Shape;1720;p9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21" name="Google Shape;1721;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0" name="Google Shape;1740;p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
              <a:t>Sinead</a:t>
            </a:r>
            <a:endParaRPr/>
          </a:p>
          <a:p>
            <a:pPr indent="0" lvl="0" marL="0" rtl="0" algn="l">
              <a:lnSpc>
                <a:spcPct val="100000"/>
              </a:lnSpc>
              <a:spcBef>
                <a:spcPts val="0"/>
              </a:spcBef>
              <a:spcAft>
                <a:spcPts val="0"/>
              </a:spcAft>
              <a:buSzPts val="1100"/>
              <a:buNone/>
            </a:pPr>
            <a:br>
              <a:rPr lang="en"/>
            </a:br>
            <a:r>
              <a:rPr b="1" lang="en" u="sng">
                <a:solidFill>
                  <a:schemeClr val="hlink"/>
                </a:solidFill>
                <a:hlinkClick r:id="rId2"/>
              </a:rPr>
              <a:t>CTE: The Key to Workforce Development for the U.S. Military &amp; Veterans</a:t>
            </a:r>
            <a:r>
              <a:rPr b="1" lang="en"/>
              <a:t> </a:t>
            </a:r>
            <a:endParaRPr/>
          </a:p>
          <a:p>
            <a:pPr indent="-285750" lvl="0" marL="285750" rtl="0" algn="l">
              <a:lnSpc>
                <a:spcPct val="100000"/>
              </a:lnSpc>
              <a:spcBef>
                <a:spcPts val="0"/>
              </a:spcBef>
              <a:spcAft>
                <a:spcPts val="0"/>
              </a:spcAft>
              <a:buClr>
                <a:schemeClr val="dk1"/>
              </a:buClr>
              <a:buSzPts val="1200"/>
              <a:buFont typeface="Calibri"/>
              <a:buChar char="•"/>
            </a:pPr>
            <a:r>
              <a:rPr b="1" lang="en" u="sng">
                <a:solidFill>
                  <a:schemeClr val="hlink"/>
                </a:solidFill>
                <a:hlinkClick r:id="rId3"/>
              </a:rPr>
              <a:t>CTE: The Key to Economic Development in Advanced Manufacturing</a:t>
            </a:r>
            <a:r>
              <a:rPr b="1" lang="en"/>
              <a:t> </a:t>
            </a:r>
            <a:endParaRPr/>
          </a:p>
          <a:p>
            <a:pPr indent="-285750" lvl="0" marL="285750" rtl="0" algn="l">
              <a:lnSpc>
                <a:spcPct val="100000"/>
              </a:lnSpc>
              <a:spcBef>
                <a:spcPts val="0"/>
              </a:spcBef>
              <a:spcAft>
                <a:spcPts val="0"/>
              </a:spcAft>
              <a:buClr>
                <a:schemeClr val="dk1"/>
              </a:buClr>
              <a:buSzPts val="1200"/>
              <a:buFont typeface="Calibri"/>
              <a:buChar char="•"/>
            </a:pPr>
            <a:r>
              <a:rPr b="1" lang="en" u="sng">
                <a:solidFill>
                  <a:schemeClr val="hlink"/>
                </a:solidFill>
                <a:hlinkClick r:id="rId4"/>
              </a:rPr>
              <a:t>CTE: The Key to Economic Development in Aerospace and Defense</a:t>
            </a:r>
            <a:r>
              <a:rPr b="1" lang="en"/>
              <a:t> </a:t>
            </a:r>
            <a:endParaRPr/>
          </a:p>
          <a:p>
            <a:pPr indent="-285750" lvl="0" marL="285750" rtl="0" algn="l">
              <a:lnSpc>
                <a:spcPct val="100000"/>
              </a:lnSpc>
              <a:spcBef>
                <a:spcPts val="0"/>
              </a:spcBef>
              <a:spcAft>
                <a:spcPts val="0"/>
              </a:spcAft>
              <a:buClr>
                <a:schemeClr val="dk1"/>
              </a:buClr>
              <a:buSzPts val="1200"/>
              <a:buFont typeface="Calibri"/>
              <a:buChar char="•"/>
            </a:pPr>
            <a:r>
              <a:rPr b="1" lang="en" u="sng">
                <a:solidFill>
                  <a:schemeClr val="hlink"/>
                </a:solidFill>
                <a:hlinkClick r:id="rId5"/>
              </a:rPr>
              <a:t>CTE: The Key to Economic Development in Agriculture, Food and Natural Resources</a:t>
            </a:r>
            <a:r>
              <a:rPr b="1" lang="en"/>
              <a:t> </a:t>
            </a:r>
            <a:endParaRPr/>
          </a:p>
          <a:p>
            <a:pPr indent="-285750" lvl="0" marL="285750" rtl="0" algn="l">
              <a:lnSpc>
                <a:spcPct val="100000"/>
              </a:lnSpc>
              <a:spcBef>
                <a:spcPts val="0"/>
              </a:spcBef>
              <a:spcAft>
                <a:spcPts val="0"/>
              </a:spcAft>
              <a:buClr>
                <a:schemeClr val="dk1"/>
              </a:buClr>
              <a:buSzPts val="1200"/>
              <a:buFont typeface="Calibri"/>
              <a:buChar char="•"/>
            </a:pPr>
            <a:r>
              <a:rPr b="1" lang="en" u="sng">
                <a:solidFill>
                  <a:schemeClr val="hlink"/>
                </a:solidFill>
                <a:hlinkClick r:id="rId6"/>
              </a:rPr>
              <a:t>CTE: The Key to Economic Development in Arts, Media &amp; Entertainment</a:t>
            </a:r>
            <a:endParaRPr/>
          </a:p>
          <a:p>
            <a:pPr indent="-285750" lvl="0" marL="285750" rtl="0" algn="l">
              <a:lnSpc>
                <a:spcPct val="100000"/>
              </a:lnSpc>
              <a:spcBef>
                <a:spcPts val="0"/>
              </a:spcBef>
              <a:spcAft>
                <a:spcPts val="0"/>
              </a:spcAft>
              <a:buClr>
                <a:schemeClr val="dk1"/>
              </a:buClr>
              <a:buSzPts val="1200"/>
              <a:buFont typeface="Calibri"/>
              <a:buChar char="•"/>
            </a:pPr>
            <a:r>
              <a:rPr b="1" lang="en" u="sng">
                <a:solidFill>
                  <a:schemeClr val="hlink"/>
                </a:solidFill>
                <a:hlinkClick r:id="rId7"/>
              </a:rPr>
              <a:t>CTE: The Key to Economic Development in Biosciences</a:t>
            </a:r>
            <a:r>
              <a:rPr b="1" lang="en"/>
              <a:t> </a:t>
            </a:r>
            <a:endParaRPr/>
          </a:p>
          <a:p>
            <a:pPr indent="-285750" lvl="0" marL="285750" rtl="0" algn="l">
              <a:lnSpc>
                <a:spcPct val="100000"/>
              </a:lnSpc>
              <a:spcBef>
                <a:spcPts val="0"/>
              </a:spcBef>
              <a:spcAft>
                <a:spcPts val="0"/>
              </a:spcAft>
              <a:buClr>
                <a:schemeClr val="dk1"/>
              </a:buClr>
              <a:buSzPts val="1200"/>
              <a:buFont typeface="Calibri"/>
              <a:buChar char="•"/>
            </a:pPr>
            <a:r>
              <a:rPr b="1" lang="en" u="sng">
                <a:solidFill>
                  <a:schemeClr val="hlink"/>
                </a:solidFill>
                <a:hlinkClick r:id="rId8"/>
              </a:rPr>
              <a:t>CTE: The Key to Economic Development in Construction and Architecture</a:t>
            </a:r>
            <a:r>
              <a:rPr b="1" lang="en"/>
              <a:t> </a:t>
            </a:r>
            <a:endParaRPr/>
          </a:p>
          <a:p>
            <a:pPr indent="-285750" lvl="0" marL="285750" rtl="0" algn="l">
              <a:lnSpc>
                <a:spcPct val="100000"/>
              </a:lnSpc>
              <a:spcBef>
                <a:spcPts val="0"/>
              </a:spcBef>
              <a:spcAft>
                <a:spcPts val="0"/>
              </a:spcAft>
              <a:buClr>
                <a:schemeClr val="dk1"/>
              </a:buClr>
              <a:buSzPts val="1200"/>
              <a:buFont typeface="Calibri"/>
              <a:buChar char="•"/>
            </a:pPr>
            <a:r>
              <a:rPr b="1" lang="en" u="sng">
                <a:solidFill>
                  <a:schemeClr val="hlink"/>
                </a:solidFill>
                <a:hlinkClick r:id="rId9"/>
              </a:rPr>
              <a:t>CTE: The Key to Economic Development in Education and Training</a:t>
            </a:r>
            <a:r>
              <a:rPr lang="en"/>
              <a:t> NEW</a:t>
            </a:r>
            <a:endParaRPr/>
          </a:p>
          <a:p>
            <a:pPr indent="-285750" lvl="0" marL="285750" rtl="0" algn="l">
              <a:lnSpc>
                <a:spcPct val="100000"/>
              </a:lnSpc>
              <a:spcBef>
                <a:spcPts val="0"/>
              </a:spcBef>
              <a:spcAft>
                <a:spcPts val="0"/>
              </a:spcAft>
              <a:buClr>
                <a:schemeClr val="dk1"/>
              </a:buClr>
              <a:buSzPts val="1200"/>
              <a:buFont typeface="Calibri"/>
              <a:buChar char="•"/>
            </a:pPr>
            <a:r>
              <a:rPr b="1" lang="en" u="sng">
                <a:solidFill>
                  <a:schemeClr val="hlink"/>
                </a:solidFill>
                <a:hlinkClick r:id="rId10"/>
              </a:rPr>
              <a:t>CTE: The Key to Economic Development in Energy</a:t>
            </a:r>
            <a:r>
              <a:rPr b="1" lang="en"/>
              <a:t> </a:t>
            </a:r>
            <a:endParaRPr/>
          </a:p>
          <a:p>
            <a:pPr indent="-285750" lvl="0" marL="285750" rtl="0" algn="l">
              <a:lnSpc>
                <a:spcPct val="100000"/>
              </a:lnSpc>
              <a:spcBef>
                <a:spcPts val="0"/>
              </a:spcBef>
              <a:spcAft>
                <a:spcPts val="0"/>
              </a:spcAft>
              <a:buClr>
                <a:schemeClr val="dk1"/>
              </a:buClr>
              <a:buSzPts val="1200"/>
              <a:buFont typeface="Calibri"/>
              <a:buChar char="•"/>
            </a:pPr>
            <a:r>
              <a:rPr b="1" lang="en" u="sng">
                <a:solidFill>
                  <a:schemeClr val="hlink"/>
                </a:solidFill>
                <a:hlinkClick r:id="rId11"/>
              </a:rPr>
              <a:t>CTE: The Key to Economic Development in Financial Services</a:t>
            </a:r>
            <a:r>
              <a:rPr b="1" lang="en"/>
              <a:t> </a:t>
            </a:r>
            <a:endParaRPr/>
          </a:p>
          <a:p>
            <a:pPr indent="-285750" lvl="0" marL="285750" rtl="0" algn="l">
              <a:lnSpc>
                <a:spcPct val="100000"/>
              </a:lnSpc>
              <a:spcBef>
                <a:spcPts val="0"/>
              </a:spcBef>
              <a:spcAft>
                <a:spcPts val="0"/>
              </a:spcAft>
              <a:buClr>
                <a:schemeClr val="dk1"/>
              </a:buClr>
              <a:buSzPts val="1200"/>
              <a:buFont typeface="Calibri"/>
              <a:buChar char="•"/>
            </a:pPr>
            <a:r>
              <a:rPr b="1" lang="en" u="sng">
                <a:solidFill>
                  <a:schemeClr val="hlink"/>
                </a:solidFill>
                <a:hlinkClick r:id="rId12"/>
              </a:rPr>
              <a:t>CTE: The Key to Economic Development in Health Care</a:t>
            </a:r>
            <a:r>
              <a:rPr b="1" lang="en"/>
              <a:t> </a:t>
            </a:r>
            <a:endParaRPr/>
          </a:p>
          <a:p>
            <a:pPr indent="-285750" lvl="0" marL="285750" rtl="0" algn="l">
              <a:lnSpc>
                <a:spcPct val="100000"/>
              </a:lnSpc>
              <a:spcBef>
                <a:spcPts val="0"/>
              </a:spcBef>
              <a:spcAft>
                <a:spcPts val="0"/>
              </a:spcAft>
              <a:buClr>
                <a:schemeClr val="dk1"/>
              </a:buClr>
              <a:buSzPts val="1200"/>
              <a:buFont typeface="Calibri"/>
              <a:buChar char="•"/>
            </a:pPr>
            <a:r>
              <a:rPr b="1" lang="en" u="sng">
                <a:solidFill>
                  <a:schemeClr val="hlink"/>
                </a:solidFill>
                <a:hlinkClick r:id="rId13"/>
              </a:rPr>
              <a:t>CTE: The Key to Economic Development in Hospitality and Tourism</a:t>
            </a:r>
            <a:r>
              <a:rPr b="1" lang="en"/>
              <a:t> </a:t>
            </a:r>
            <a:endParaRPr/>
          </a:p>
          <a:p>
            <a:pPr indent="-285750" lvl="0" marL="285750" rtl="0" algn="l">
              <a:lnSpc>
                <a:spcPct val="100000"/>
              </a:lnSpc>
              <a:spcBef>
                <a:spcPts val="0"/>
              </a:spcBef>
              <a:spcAft>
                <a:spcPts val="0"/>
              </a:spcAft>
              <a:buClr>
                <a:schemeClr val="dk1"/>
              </a:buClr>
              <a:buSzPts val="1200"/>
              <a:buFont typeface="Calibri"/>
              <a:buChar char="•"/>
            </a:pPr>
            <a:r>
              <a:rPr b="1" lang="en" u="sng">
                <a:solidFill>
                  <a:schemeClr val="hlink"/>
                </a:solidFill>
                <a:hlinkClick r:id="rId14"/>
              </a:rPr>
              <a:t>CTE: The Key to Economic Development in Information Technology</a:t>
            </a:r>
            <a:r>
              <a:rPr b="1" lang="en"/>
              <a:t>  </a:t>
            </a:r>
            <a:endParaRPr/>
          </a:p>
          <a:p>
            <a:pPr indent="-285750" lvl="0" marL="285750" rtl="0" algn="l">
              <a:lnSpc>
                <a:spcPct val="100000"/>
              </a:lnSpc>
              <a:spcBef>
                <a:spcPts val="0"/>
              </a:spcBef>
              <a:spcAft>
                <a:spcPts val="0"/>
              </a:spcAft>
              <a:buClr>
                <a:schemeClr val="dk1"/>
              </a:buClr>
              <a:buSzPts val="1200"/>
              <a:buFont typeface="Calibri"/>
              <a:buChar char="•"/>
            </a:pPr>
            <a:r>
              <a:rPr b="1" lang="en" u="sng">
                <a:solidFill>
                  <a:schemeClr val="hlink"/>
                </a:solidFill>
                <a:hlinkClick r:id="rId15"/>
              </a:rPr>
              <a:t>CTE: The Key to Economic Development in Law, Public Safety, Corrections and Security</a:t>
            </a:r>
            <a:r>
              <a:rPr b="1" lang="en"/>
              <a:t> </a:t>
            </a:r>
            <a:endParaRPr/>
          </a:p>
          <a:p>
            <a:pPr indent="-285750" lvl="0" marL="285750" rtl="0" algn="l">
              <a:lnSpc>
                <a:spcPct val="100000"/>
              </a:lnSpc>
              <a:spcBef>
                <a:spcPts val="0"/>
              </a:spcBef>
              <a:spcAft>
                <a:spcPts val="0"/>
              </a:spcAft>
              <a:buClr>
                <a:schemeClr val="dk1"/>
              </a:buClr>
              <a:buSzPts val="1200"/>
              <a:buFont typeface="Calibri"/>
              <a:buChar char="•"/>
            </a:pPr>
            <a:r>
              <a:rPr b="1" lang="en" u="sng">
                <a:solidFill>
                  <a:schemeClr val="hlink"/>
                </a:solidFill>
                <a:hlinkClick r:id="rId16"/>
              </a:rPr>
              <a:t>CTE: The Key to Economic Development in Transportation, Distribution and Logistics</a:t>
            </a:r>
            <a:r>
              <a:rPr b="1" lang="en"/>
              <a:t> </a:t>
            </a:r>
            <a:endParaRPr/>
          </a:p>
          <a:p>
            <a:pPr indent="0" lvl="0" marL="0" rtl="0" algn="l">
              <a:lnSpc>
                <a:spcPct val="100000"/>
              </a:lnSpc>
              <a:spcBef>
                <a:spcPts val="0"/>
              </a:spcBef>
              <a:spcAft>
                <a:spcPts val="0"/>
              </a:spcAft>
              <a:buSzPts val="1100"/>
              <a:buNone/>
            </a:pPr>
            <a:r>
              <a:t/>
            </a:r>
            <a:endParaRPr>
              <a:latin typeface="Calibri"/>
              <a:ea typeface="Calibri"/>
              <a:cs typeface="Calibri"/>
              <a:sym typeface="Calibri"/>
            </a:endParaRPr>
          </a:p>
        </p:txBody>
      </p:sp>
      <p:sp>
        <p:nvSpPr>
          <p:cNvPr id="1741" name="Google Shape;1741;p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7" name="Shape 1747"/>
        <p:cNvGrpSpPr/>
        <p:nvPr/>
      </p:nvGrpSpPr>
      <p:grpSpPr>
        <a:xfrm>
          <a:off x="0" y="0"/>
          <a:ext cx="0" cy="0"/>
          <a:chOff x="0" y="0"/>
          <a:chExt cx="0" cy="0"/>
        </a:xfrm>
      </p:grpSpPr>
      <p:sp>
        <p:nvSpPr>
          <p:cNvPr id="1748" name="Google Shape;1748;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9" name="Google Shape;1749;p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 cap="none"/>
              <a:t>SINEAD</a:t>
            </a:r>
            <a:endParaRPr cap="none"/>
          </a:p>
          <a:p>
            <a:pPr indent="0" lvl="0" marL="0" rtl="0" algn="l">
              <a:lnSpc>
                <a:spcPct val="100000"/>
              </a:lnSpc>
              <a:spcBef>
                <a:spcPts val="0"/>
              </a:spcBef>
              <a:spcAft>
                <a:spcPts val="0"/>
              </a:spcAft>
              <a:buSzPts val="1100"/>
              <a:buNone/>
            </a:pPr>
            <a:r>
              <a:t/>
            </a:r>
            <a:endParaRPr cap="none"/>
          </a:p>
          <a:p>
            <a:pPr indent="0" lvl="0" marL="0" rtl="0" algn="l">
              <a:lnSpc>
                <a:spcPct val="100000"/>
              </a:lnSpc>
              <a:spcBef>
                <a:spcPts val="0"/>
              </a:spcBef>
              <a:spcAft>
                <a:spcPts val="0"/>
              </a:spcAft>
              <a:buSzPts val="1100"/>
              <a:buNone/>
            </a:pPr>
            <a:r>
              <a:rPr lang="en" u="sng" cap="none">
                <a:solidFill>
                  <a:schemeClr val="hlink"/>
                </a:solidFill>
                <a:hlinkClick r:id="rId2"/>
              </a:rPr>
              <a:t>EMPLOYABILITY SKILLS FRAMEWORK</a:t>
            </a:r>
            <a:endParaRPr/>
          </a:p>
          <a:p>
            <a:pPr indent="0" lvl="0" marL="0" rtl="0" algn="l">
              <a:lnSpc>
                <a:spcPct val="100000"/>
              </a:lnSpc>
              <a:spcBef>
                <a:spcPts val="0"/>
              </a:spcBef>
              <a:spcAft>
                <a:spcPts val="0"/>
              </a:spcAft>
              <a:buSzPts val="1100"/>
              <a:buNone/>
            </a:pPr>
            <a:r>
              <a:rPr lang="en" u="sng" cap="none">
                <a:solidFill>
                  <a:schemeClr val="hlink"/>
                </a:solidFill>
                <a:hlinkClick r:id="rId3"/>
              </a:rPr>
              <a:t>PERKINS COLLABORATIVE NETWORK RESOURCES</a:t>
            </a:r>
            <a:endParaRPr/>
          </a:p>
          <a:p>
            <a:pPr indent="0" lvl="0" marL="0" rtl="0" algn="l">
              <a:lnSpc>
                <a:spcPct val="100000"/>
              </a:lnSpc>
              <a:spcBef>
                <a:spcPts val="0"/>
              </a:spcBef>
              <a:spcAft>
                <a:spcPts val="0"/>
              </a:spcAft>
              <a:buSzPts val="1100"/>
              <a:buNone/>
            </a:pPr>
            <a:r>
              <a:rPr lang="en" u="sng" cap="none">
                <a:solidFill>
                  <a:schemeClr val="hlink"/>
                </a:solidFill>
                <a:hlinkClick r:id="rId4"/>
              </a:rPr>
              <a:t>CAREER TECH WA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b="1" cap="none"/>
          </a:p>
          <a:p>
            <a:pPr indent="0" lvl="0" marL="0" rtl="0" algn="l">
              <a:lnSpc>
                <a:spcPct val="100000"/>
              </a:lnSpc>
              <a:spcBef>
                <a:spcPts val="0"/>
              </a:spcBef>
              <a:spcAft>
                <a:spcPts val="0"/>
              </a:spcAft>
              <a:buSzPts val="1100"/>
              <a:buNone/>
            </a:pPr>
            <a:r>
              <a:rPr b="1" lang="en" cap="none"/>
              <a:t>ACTE FACTS </a:t>
            </a:r>
            <a:r>
              <a:rPr lang="en" cap="none"/>
              <a:t>HTTPS://WWW.ACTEONLINE.ORG/WHY-CTE/WHAT-IS-CTE/BASIC-FACTS/</a:t>
            </a:r>
            <a:endParaRPr b="1" cap="none"/>
          </a:p>
          <a:p>
            <a:pPr indent="0" lvl="0" marL="0" rtl="0" algn="l">
              <a:lnSpc>
                <a:spcPct val="100000"/>
              </a:lnSpc>
              <a:spcBef>
                <a:spcPts val="0"/>
              </a:spcBef>
              <a:spcAft>
                <a:spcPts val="0"/>
              </a:spcAft>
              <a:buSzPts val="1100"/>
              <a:buNone/>
            </a:pPr>
            <a:r>
              <a:t/>
            </a:r>
            <a:endParaRPr b="1" cap="none"/>
          </a:p>
          <a:p>
            <a:pPr indent="0" lvl="0" marL="0" rtl="0" algn="l">
              <a:lnSpc>
                <a:spcPct val="100000"/>
              </a:lnSpc>
              <a:spcBef>
                <a:spcPts val="0"/>
              </a:spcBef>
              <a:spcAft>
                <a:spcPts val="0"/>
              </a:spcAft>
              <a:buSzPts val="1100"/>
              <a:buNone/>
            </a:pPr>
            <a:r>
              <a:rPr b="1" lang="en" cap="none"/>
              <a:t>GENERAL FACT SHEETS &amp; INFOGRAPHICS</a:t>
            </a:r>
            <a:endParaRPr/>
          </a:p>
          <a:p>
            <a:pPr indent="0" lvl="0" marL="0" rtl="0" algn="l">
              <a:lnSpc>
                <a:spcPct val="100000"/>
              </a:lnSpc>
              <a:spcBef>
                <a:spcPts val="0"/>
              </a:spcBef>
              <a:spcAft>
                <a:spcPts val="0"/>
              </a:spcAft>
              <a:buSzPts val="1100"/>
              <a:buNone/>
            </a:pPr>
            <a:r>
              <a:rPr b="1" lang="en"/>
              <a:t>NEW:</a:t>
            </a:r>
            <a:r>
              <a:rPr lang="en"/>
              <a:t> </a:t>
            </a:r>
            <a:r>
              <a:rPr b="1" lang="en" u="sng">
                <a:solidFill>
                  <a:schemeClr val="hlink"/>
                </a:solidFill>
                <a:hlinkClick r:id="rId5"/>
              </a:rPr>
              <a:t>What is CTE?</a:t>
            </a:r>
            <a:r>
              <a:rPr b="1" lang="en"/>
              <a:t> </a:t>
            </a:r>
            <a:r>
              <a:rPr i="1" lang="en"/>
              <a:t>(Use it to introduce people quickly to CTE) </a:t>
            </a:r>
            <a:br>
              <a:rPr i="1" lang="en"/>
            </a:br>
            <a:r>
              <a:rPr i="1" lang="en"/>
              <a:t>Overview of basic facts and benefits about CTE that will grab the attention of anyone new to CTE, including students and families; industry leaders; policymakers; and the media.</a:t>
            </a:r>
            <a:endParaRPr/>
          </a:p>
          <a:p>
            <a:pPr indent="0" lvl="0" marL="0" rtl="0" algn="l">
              <a:lnSpc>
                <a:spcPct val="100000"/>
              </a:lnSpc>
              <a:spcBef>
                <a:spcPts val="0"/>
              </a:spcBef>
              <a:spcAft>
                <a:spcPts val="0"/>
              </a:spcAft>
              <a:buSzPts val="1100"/>
              <a:buNone/>
            </a:pPr>
            <a:r>
              <a:rPr b="1" lang="en" u="sng">
                <a:solidFill>
                  <a:schemeClr val="hlink"/>
                </a:solidFill>
                <a:hlinkClick r:id="rId6"/>
              </a:rPr>
              <a:t>CTE Works!</a:t>
            </a:r>
            <a:r>
              <a:rPr lang="en"/>
              <a:t> </a:t>
            </a:r>
            <a:r>
              <a:rPr i="1" lang="en"/>
              <a:t>(Use it to demonstrate the value of CTE)</a:t>
            </a:r>
            <a:br>
              <a:rPr i="1" lang="en"/>
            </a:br>
            <a:r>
              <a:rPr i="1" lang="en"/>
              <a:t>Research overview of CTE’s impact on student academic achievement, dropout rates, adult workforce needs, earnings and employment outcomes, the skills gap and state economies.</a:t>
            </a:r>
            <a:endParaRPr/>
          </a:p>
          <a:p>
            <a:pPr indent="0" lvl="0" marL="0" rtl="0" algn="l">
              <a:lnSpc>
                <a:spcPct val="100000"/>
              </a:lnSpc>
              <a:spcBef>
                <a:spcPts val="0"/>
              </a:spcBef>
              <a:spcAft>
                <a:spcPts val="0"/>
              </a:spcAft>
              <a:buSzPts val="1100"/>
              <a:buNone/>
            </a:pPr>
            <a:r>
              <a:rPr b="1" lang="en" u="sng">
                <a:solidFill>
                  <a:schemeClr val="hlink"/>
                </a:solidFill>
                <a:hlinkClick r:id="rId7"/>
              </a:rPr>
              <a:t>What is a Credential?</a:t>
            </a:r>
            <a:r>
              <a:rPr b="1" lang="en"/>
              <a:t> </a:t>
            </a:r>
            <a:r>
              <a:rPr i="1" lang="en"/>
              <a:t>(Use it to explain the variety of CTE credentials)</a:t>
            </a:r>
            <a:br>
              <a:rPr i="1" lang="en"/>
            </a:br>
            <a:r>
              <a:rPr i="1" lang="en"/>
              <a:t>Overview of the different types of credentials that can be earned by students in CTE programs of study.</a:t>
            </a:r>
            <a:endParaRPr/>
          </a:p>
          <a:p>
            <a:pPr indent="0" lvl="0" marL="0" rtl="0" algn="l">
              <a:lnSpc>
                <a:spcPct val="100000"/>
              </a:lnSpc>
              <a:spcBef>
                <a:spcPts val="0"/>
              </a:spcBef>
              <a:spcAft>
                <a:spcPts val="0"/>
              </a:spcAft>
              <a:buSzPts val="1100"/>
              <a:buNone/>
            </a:pPr>
            <a:r>
              <a:rPr b="1" lang="en" u="sng">
                <a:solidFill>
                  <a:schemeClr val="hlink"/>
                </a:solidFill>
                <a:hlinkClick r:id="rId8"/>
              </a:rPr>
              <a:t>A Brief History of CTE</a:t>
            </a:r>
            <a:r>
              <a:rPr b="1" lang="en"/>
              <a:t> </a:t>
            </a:r>
            <a:r>
              <a:rPr i="1" lang="en"/>
              <a:t>(Use it to show the evolution of federal CTE policy)</a:t>
            </a:r>
            <a:br>
              <a:rPr i="1" lang="en"/>
            </a:br>
            <a:r>
              <a:rPr i="1" lang="en"/>
              <a:t>Describes how federal CTE policy has evolved since 1917, up to and including the Strengthening Career and Technical Education for the 21st Century Act (Perkins V).</a:t>
            </a:r>
            <a:endParaRPr/>
          </a:p>
          <a:p>
            <a:pPr indent="0" lvl="0" marL="0" rtl="0" algn="l">
              <a:lnSpc>
                <a:spcPct val="100000"/>
              </a:lnSpc>
              <a:spcBef>
                <a:spcPts val="0"/>
              </a:spcBef>
              <a:spcAft>
                <a:spcPts val="0"/>
              </a:spcAft>
              <a:buSzPts val="1100"/>
              <a:buNone/>
            </a:pPr>
            <a:r>
              <a:rPr b="1" lang="en" u="sng">
                <a:solidFill>
                  <a:schemeClr val="hlink"/>
                </a:solidFill>
                <a:hlinkClick r:id="rId9"/>
              </a:rPr>
              <a:t>Pell Grants &amp; Short-term Programs</a:t>
            </a:r>
            <a:r>
              <a:rPr lang="en"/>
              <a:t> </a:t>
            </a:r>
            <a:r>
              <a:rPr i="1" lang="en"/>
              <a:t>(Use it to advocate for expanding Pell grants to high quality short-term postsecondary CTE programs)</a:t>
            </a:r>
            <a:br>
              <a:rPr i="1" lang="en"/>
            </a:br>
            <a:r>
              <a:rPr i="1" lang="en"/>
              <a:t>Provides evidence about how high quality short-term postsecondary CTE programs, paired with financial assistance, can lead to positive educational and career outcomes.</a:t>
            </a:r>
            <a:endParaRPr/>
          </a:p>
          <a:p>
            <a:pPr indent="0" lvl="0" marL="0" rtl="0" algn="l">
              <a:lnSpc>
                <a:spcPct val="100000"/>
              </a:lnSpc>
              <a:spcBef>
                <a:spcPts val="0"/>
              </a:spcBef>
              <a:spcAft>
                <a:spcPts val="0"/>
              </a:spcAft>
              <a:buSzPts val="1100"/>
              <a:buNone/>
            </a:pPr>
            <a:r>
              <a:rPr b="1" lang="en" u="sng">
                <a:solidFill>
                  <a:schemeClr val="hlink"/>
                </a:solidFill>
                <a:hlinkClick r:id="rId10"/>
              </a:rPr>
              <a:t>Investing in Career and Technical Education Yields Big Returns</a:t>
            </a:r>
            <a:r>
              <a:rPr b="1" lang="en"/>
              <a:t> </a:t>
            </a:r>
            <a:r>
              <a:rPr i="1" lang="en"/>
              <a:t>(Use it to show policymakers how investments in CTE will pay off for your community and state)</a:t>
            </a:r>
            <a:br>
              <a:rPr i="1" lang="en"/>
            </a:br>
            <a:r>
              <a:rPr i="1" lang="en"/>
              <a:t>Statistics from return-on-investment research of CTE programs across the country, showing that the economic impact CTE can have locally, statewide and nationally is enormous.</a:t>
            </a:r>
            <a:endParaRPr/>
          </a:p>
          <a:p>
            <a:pPr indent="0" lvl="0" marL="0" rtl="0" algn="l">
              <a:lnSpc>
                <a:spcPct val="100000"/>
              </a:lnSpc>
              <a:spcBef>
                <a:spcPts val="0"/>
              </a:spcBef>
              <a:spcAft>
                <a:spcPts val="0"/>
              </a:spcAft>
              <a:buSzPts val="1100"/>
              <a:buNone/>
            </a:pPr>
            <a:r>
              <a:rPr b="1" lang="en" u="sng">
                <a:solidFill>
                  <a:schemeClr val="hlink"/>
                </a:solidFill>
                <a:hlinkClick r:id="rId11"/>
              </a:rPr>
              <a:t>CTE: Readiness For All Careers</a:t>
            </a:r>
            <a:r>
              <a:rPr lang="en"/>
              <a:t> </a:t>
            </a:r>
            <a:r>
              <a:rPr i="1" lang="en"/>
              <a:t>(Use it to communicate how CTE prepares students with employability skills for a variety of careers and industries)</a:t>
            </a:r>
            <a:br>
              <a:rPr i="1" lang="en"/>
            </a:br>
            <a:r>
              <a:rPr i="1" lang="en"/>
              <a:t>Connects the general workforce skills that employers most need with research demonstrating how CTE helps students develop skills with value across industries and career fields.</a:t>
            </a:r>
            <a:endParaRPr/>
          </a:p>
          <a:p>
            <a:pPr indent="0" lvl="0" marL="0" rtl="0" algn="l">
              <a:lnSpc>
                <a:spcPct val="100000"/>
              </a:lnSpc>
              <a:spcBef>
                <a:spcPts val="0"/>
              </a:spcBef>
              <a:spcAft>
                <a:spcPts val="0"/>
              </a:spcAft>
              <a:buSzPts val="1100"/>
              <a:buNone/>
            </a:pPr>
            <a:r>
              <a:rPr b="1" lang="en" u="sng">
                <a:solidFill>
                  <a:schemeClr val="hlink"/>
                </a:solidFill>
                <a:hlinkClick r:id="rId12"/>
              </a:rPr>
              <a:t>CTE Improves Student Achievement in High School, College and Career</a:t>
            </a:r>
            <a:r>
              <a:rPr b="1" lang="en"/>
              <a:t> </a:t>
            </a:r>
            <a:r>
              <a:rPr i="1" lang="en"/>
              <a:t>(Use it to communicate with families)</a:t>
            </a:r>
            <a:br>
              <a:rPr i="1" lang="en"/>
            </a:br>
            <a:r>
              <a:rPr i="1" lang="en"/>
              <a:t>This infographic co-created with National PTA describes the benefits of CTE to parents and guardians.</a:t>
            </a:r>
            <a:endParaRPr/>
          </a:p>
          <a:p>
            <a:pPr indent="0" lvl="0" marL="0" rtl="0" algn="l">
              <a:lnSpc>
                <a:spcPct val="100000"/>
              </a:lnSpc>
              <a:spcBef>
                <a:spcPts val="0"/>
              </a:spcBef>
              <a:spcAft>
                <a:spcPts val="0"/>
              </a:spcAft>
              <a:buSzPts val="1100"/>
              <a:buNone/>
            </a:pPr>
            <a:br>
              <a:rPr lang="en"/>
            </a:br>
            <a:endParaRPr/>
          </a:p>
          <a:p>
            <a:pPr indent="0" lvl="0" marL="0" rtl="0" algn="l">
              <a:lnSpc>
                <a:spcPct val="100000"/>
              </a:lnSpc>
              <a:spcBef>
                <a:spcPts val="0"/>
              </a:spcBef>
              <a:spcAft>
                <a:spcPts val="0"/>
              </a:spcAft>
              <a:buSzPts val="1100"/>
              <a:buNone/>
            </a:pPr>
            <a:r>
              <a:t/>
            </a:r>
            <a:endParaRPr>
              <a:latin typeface="Calibri"/>
              <a:ea typeface="Calibri"/>
              <a:cs typeface="Calibri"/>
              <a:sym typeface="Calibri"/>
            </a:endParaRPr>
          </a:p>
        </p:txBody>
      </p:sp>
      <p:sp>
        <p:nvSpPr>
          <p:cNvPr id="1750" name="Google Shape;1750;p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6" name="Shape 1756"/>
        <p:cNvGrpSpPr/>
        <p:nvPr/>
      </p:nvGrpSpPr>
      <p:grpSpPr>
        <a:xfrm>
          <a:off x="0" y="0"/>
          <a:ext cx="0" cy="0"/>
          <a:chOff x="0" y="0"/>
          <a:chExt cx="0" cy="0"/>
        </a:xfrm>
      </p:grpSpPr>
      <p:sp>
        <p:nvSpPr>
          <p:cNvPr id="1757" name="Google Shape;1757;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8" name="Google Shape;1758;p10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latin typeface="Quattrocento Sans"/>
                <a:ea typeface="Quattrocento Sans"/>
                <a:cs typeface="Quattrocento Sans"/>
                <a:sym typeface="Quattrocento Sans"/>
                <a:hlinkClick r:id="rId2"/>
              </a:rPr>
              <a:t>https://s3.amazonaws.com/PCRN/docs/Employability_Skills_Framework_OnePager_20180212.pdf</a:t>
            </a:r>
            <a:endParaRPr>
              <a:latin typeface="Quattrocento Sans"/>
              <a:ea typeface="Quattrocento Sans"/>
              <a:cs typeface="Quattrocento Sans"/>
              <a:sym typeface="Quattrocento Sans"/>
            </a:endParaRPr>
          </a:p>
          <a:p>
            <a:pPr indent="0" lvl="0" marL="0" rtl="0" algn="l">
              <a:lnSpc>
                <a:spcPct val="100000"/>
              </a:lnSpc>
              <a:spcBef>
                <a:spcPts val="0"/>
              </a:spcBef>
              <a:spcAft>
                <a:spcPts val="0"/>
              </a:spcAft>
              <a:buSzPts val="1100"/>
              <a:buNone/>
            </a:pPr>
            <a:r>
              <a:rPr lang="en" u="sng">
                <a:solidFill>
                  <a:schemeClr val="hlink"/>
                </a:solidFill>
                <a:latin typeface="Quattrocento Sans"/>
                <a:ea typeface="Quattrocento Sans"/>
                <a:cs typeface="Quattrocento Sans"/>
                <a:sym typeface="Quattrocento Sans"/>
                <a:hlinkClick r:id="rId3"/>
              </a:rPr>
              <a:t>https://careertech.org/washington</a:t>
            </a:r>
            <a:endParaRPr>
              <a:latin typeface="Quattrocento Sans"/>
              <a:ea typeface="Quattrocento Sans"/>
              <a:cs typeface="Quattrocento Sans"/>
              <a:sym typeface="Quattrocento Sans"/>
            </a:endParaRPr>
          </a:p>
          <a:p>
            <a:pPr indent="0" lvl="0" marL="0" rtl="0" algn="l">
              <a:lnSpc>
                <a:spcPct val="100000"/>
              </a:lnSpc>
              <a:spcBef>
                <a:spcPts val="0"/>
              </a:spcBef>
              <a:spcAft>
                <a:spcPts val="0"/>
              </a:spcAft>
              <a:buClr>
                <a:schemeClr val="dk1"/>
              </a:buClr>
              <a:buSzPts val="1100"/>
              <a:buFont typeface="Arial"/>
              <a:buNone/>
            </a:pPr>
            <a:r>
              <a:t/>
            </a:r>
            <a:endParaRPr>
              <a:latin typeface="Quattrocento Sans"/>
              <a:ea typeface="Quattrocento Sans"/>
              <a:cs typeface="Quattrocento Sans"/>
              <a:sym typeface="Quattrocento Sans"/>
            </a:endParaRPr>
          </a:p>
        </p:txBody>
      </p:sp>
      <p:sp>
        <p:nvSpPr>
          <p:cNvPr id="1759" name="Google Shape;1759;p10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7" name="Google Shape;1767;p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
              <a:t>I have created these resources based on requests from stakeholders - at meeting just like this one - please know that, while not well organized, there are many resources here and I continue to add to these lists.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Career Connected Learning Elementary Resources</a:t>
            </a:r>
            <a:endParaRPr/>
          </a:p>
          <a:p>
            <a:pPr indent="0" lvl="0" marL="0" rtl="0" algn="l">
              <a:lnSpc>
                <a:spcPct val="100000"/>
              </a:lnSpc>
              <a:spcBef>
                <a:spcPts val="0"/>
              </a:spcBef>
              <a:spcAft>
                <a:spcPts val="0"/>
              </a:spcAft>
              <a:buSzPts val="1100"/>
              <a:buNone/>
            </a:pPr>
            <a:r>
              <a:rPr lang="en" u="sng">
                <a:solidFill>
                  <a:schemeClr val="hlink"/>
                </a:solidFill>
                <a:hlinkClick r:id="rId2"/>
              </a:rPr>
              <a:t>https://docs.google.com/document/d/1L4TfV9S2JYzSuAVvC-vYyypFbjAywLnIfaBtbddjTGg/edit?usp=sharing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Career Technical Education Resources</a:t>
            </a:r>
            <a:endParaRPr/>
          </a:p>
          <a:p>
            <a:pPr indent="0" lvl="0" marL="0" rtl="0" algn="l">
              <a:lnSpc>
                <a:spcPct val="100000"/>
              </a:lnSpc>
              <a:spcBef>
                <a:spcPts val="0"/>
              </a:spcBef>
              <a:spcAft>
                <a:spcPts val="0"/>
              </a:spcAft>
              <a:buSzPts val="1100"/>
              <a:buNone/>
            </a:pPr>
            <a:r>
              <a:rPr lang="en" u="sng">
                <a:solidFill>
                  <a:schemeClr val="hlink"/>
                </a:solidFill>
                <a:hlinkClick r:id="rId3"/>
              </a:rPr>
              <a:t>https://docs.google.com/document/d/1Rj1l6NIfazLKISE3LQUG1kr8fpqgvZi-dGd2Acj-qMs/edit?usp=sharing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CTE and CCL Resources for Special Populations</a:t>
            </a:r>
            <a:endParaRPr/>
          </a:p>
          <a:p>
            <a:pPr indent="0" lvl="0" marL="0" rtl="0" algn="l">
              <a:lnSpc>
                <a:spcPct val="100000"/>
              </a:lnSpc>
              <a:spcBef>
                <a:spcPts val="0"/>
              </a:spcBef>
              <a:spcAft>
                <a:spcPts val="0"/>
              </a:spcAft>
              <a:buSzPts val="1100"/>
              <a:buNone/>
            </a:pPr>
            <a:r>
              <a:rPr lang="en" u="sng">
                <a:solidFill>
                  <a:schemeClr val="hlink"/>
                </a:solidFill>
                <a:hlinkClick r:id="rId4"/>
              </a:rPr>
              <a:t>https://docs.google.com/document/d/1JZYux-kMhZrDJyeYX0BZw88SkRWrCPt4xTvsGaBilUI/edit?usp=sharing</a:t>
            </a:r>
            <a:endParaRPr u="sng">
              <a:solidFill>
                <a:schemeClr val="hlink"/>
              </a:solidFill>
              <a:hlinkClick r:id="rId5"/>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WA CTE Glossary of Terms and Need to Know</a:t>
            </a:r>
            <a:endParaRPr/>
          </a:p>
          <a:p>
            <a:pPr indent="0" lvl="0" marL="0" rtl="0" algn="l">
              <a:lnSpc>
                <a:spcPct val="100000"/>
              </a:lnSpc>
              <a:spcBef>
                <a:spcPts val="0"/>
              </a:spcBef>
              <a:spcAft>
                <a:spcPts val="0"/>
              </a:spcAft>
              <a:buSzPts val="1100"/>
              <a:buNone/>
            </a:pPr>
            <a:r>
              <a:rPr lang="en" u="sng">
                <a:solidFill>
                  <a:schemeClr val="hlink"/>
                </a:solidFill>
                <a:hlinkClick r:id="rId6"/>
              </a:rPr>
              <a:t>https://docs.google.com/document/d/1Z4N2vkkuYBQu_A-4A-jrDiplbpeF5oSKTXeT6fsqdmE/edit?usp=sharing</a:t>
            </a:r>
            <a:endParaRPr u="sng">
              <a:solidFill>
                <a:schemeClr val="hlink"/>
              </a:solidFill>
              <a:hlinkClick r:id="rId7"/>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Career Choices and HSBP Resources</a:t>
            </a:r>
            <a:endParaRPr/>
          </a:p>
          <a:p>
            <a:pPr indent="0" lvl="0" marL="0" rtl="0" algn="l">
              <a:lnSpc>
                <a:spcPct val="100000"/>
              </a:lnSpc>
              <a:spcBef>
                <a:spcPts val="0"/>
              </a:spcBef>
              <a:spcAft>
                <a:spcPts val="0"/>
              </a:spcAft>
              <a:buSzPts val="1100"/>
              <a:buNone/>
            </a:pPr>
            <a:r>
              <a:rPr lang="en" u="sng">
                <a:solidFill>
                  <a:schemeClr val="hlink"/>
                </a:solidFill>
                <a:hlinkClick r:id="rId8"/>
              </a:rPr>
              <a:t>https://docs.google.com/document/d/1FtAneF68rwThlXADPnErKr4Ik3-fFb2AMgIrVa2DZNY/edit?usp=sharing</a:t>
            </a:r>
            <a:endParaRPr u="sng">
              <a:solidFill>
                <a:schemeClr val="hlink"/>
              </a:solidFill>
              <a:hlinkClick r:id="rId9"/>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1768" name="Google Shape;1768;p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p9: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2" name="Google Shape;1132;p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b="1" lang="en">
                <a:solidFill>
                  <a:srgbClr val="1B1F29"/>
                </a:solidFill>
              </a:rPr>
              <a:t>Chan Hellman's Hope Science work is the foundation for much of what we are sharing with you today.</a:t>
            </a:r>
            <a:endParaRPr b="1">
              <a:solidFill>
                <a:srgbClr val="1B1F29"/>
              </a:solidFill>
            </a:endParaRPr>
          </a:p>
          <a:p>
            <a:pPr indent="0" lvl="0" marL="0" rtl="0" algn="l">
              <a:lnSpc>
                <a:spcPct val="100000"/>
              </a:lnSpc>
              <a:spcBef>
                <a:spcPts val="0"/>
              </a:spcBef>
              <a:spcAft>
                <a:spcPts val="0"/>
              </a:spcAft>
              <a:buClr>
                <a:schemeClr val="dk1"/>
              </a:buClr>
              <a:buSzPts val="1400"/>
              <a:buFont typeface="Arial"/>
              <a:buNone/>
            </a:pPr>
            <a:r>
              <a:t/>
            </a:r>
            <a:endParaRPr>
              <a:solidFill>
                <a:srgbClr val="1B1F29"/>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Hope is not the goal - it is the framework/process for action/ to improve culture so that families etc. have the opportunity to thrive/ have wellbeing</a:t>
            </a:r>
            <a:endParaRPr>
              <a:solidFill>
                <a:srgbClr val="1B1F29"/>
              </a:solidFill>
              <a:highlight>
                <a:schemeClr val="lt1"/>
              </a:highlight>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
                <a:latin typeface="Arial"/>
                <a:ea typeface="Arial"/>
                <a:cs typeface="Arial"/>
                <a:sym typeface="Arial"/>
              </a:rPr>
              <a:t>Hope theory states that there are three elements of hope:  Goal, agency and pathway</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
              <a:t>AND Hope can be taught</a:t>
            </a:r>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
                <a:latin typeface="Arial"/>
                <a:ea typeface="Arial"/>
                <a:cs typeface="Arial"/>
                <a:sym typeface="Arial"/>
              </a:rPr>
              <a:t>For the purposes of our presentation today, HSBP and CTE pathways are the goals to achieve.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
                <a:latin typeface="Arial"/>
                <a:ea typeface="Arial"/>
                <a:cs typeface="Arial"/>
                <a:sym typeface="Arial"/>
              </a:rPr>
              <a:t>As we go through the presentation today, you will note that Hope Theory and the High School and Beyond Plan share a common language such as “will power,” "agency" and "pathway"</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90000"/>
              </a:lnSpc>
              <a:spcBef>
                <a:spcPts val="0"/>
              </a:spcBef>
              <a:spcAft>
                <a:spcPts val="0"/>
              </a:spcAft>
              <a:buClr>
                <a:schemeClr val="dk1"/>
              </a:buClr>
              <a:buSzPts val="1700"/>
              <a:buFont typeface="Arial"/>
              <a:buNone/>
            </a:pPr>
            <a:r>
              <a:rPr b="1" lang="en">
                <a:latin typeface="Arial"/>
                <a:ea typeface="Arial"/>
                <a:cs typeface="Arial"/>
                <a:sym typeface="Arial"/>
              </a:rPr>
              <a:t>Goals</a:t>
            </a:r>
            <a:r>
              <a:rPr lang="en">
                <a:latin typeface="Arial"/>
                <a:ea typeface="Arial"/>
                <a:cs typeface="Arial"/>
                <a:sym typeface="Arial"/>
              </a:rPr>
              <a:t>: Cognitive endpoint of </a:t>
            </a:r>
            <a:r>
              <a:rPr b="1" lang="en">
                <a:latin typeface="Arial"/>
                <a:ea typeface="Arial"/>
                <a:cs typeface="Arial"/>
                <a:sym typeface="Arial"/>
              </a:rPr>
              <a:t>purposeful</a:t>
            </a:r>
            <a:r>
              <a:rPr lang="en">
                <a:latin typeface="Arial"/>
                <a:ea typeface="Arial"/>
                <a:cs typeface="Arial"/>
                <a:sym typeface="Arial"/>
              </a:rPr>
              <a:t> behavior.</a:t>
            </a:r>
            <a:endParaRPr>
              <a:latin typeface="Arial"/>
              <a:ea typeface="Arial"/>
              <a:cs typeface="Arial"/>
              <a:sym typeface="Arial"/>
            </a:endParaRPr>
          </a:p>
          <a:p>
            <a:pPr indent="-203200" lvl="1" marL="444500" rtl="0" algn="l">
              <a:lnSpc>
                <a:spcPct val="90000"/>
              </a:lnSpc>
              <a:spcBef>
                <a:spcPts val="600"/>
              </a:spcBef>
              <a:spcAft>
                <a:spcPts val="0"/>
              </a:spcAft>
              <a:buClr>
                <a:schemeClr val="dk1"/>
              </a:buClr>
              <a:buSzPts val="1200"/>
              <a:buChar char="•"/>
            </a:pPr>
            <a:r>
              <a:rPr lang="en">
                <a:latin typeface="Arial"/>
                <a:ea typeface="Arial"/>
                <a:cs typeface="Arial"/>
                <a:sym typeface="Arial"/>
              </a:rPr>
              <a:t>Can be either short- or long-term in nature.</a:t>
            </a:r>
            <a:endParaRPr>
              <a:latin typeface="Arial"/>
              <a:ea typeface="Arial"/>
              <a:cs typeface="Arial"/>
              <a:sym typeface="Arial"/>
            </a:endParaRPr>
          </a:p>
          <a:p>
            <a:pPr indent="-203200" lvl="1" marL="444500" rtl="0" algn="l">
              <a:lnSpc>
                <a:spcPct val="90000"/>
              </a:lnSpc>
              <a:spcBef>
                <a:spcPts val="0"/>
              </a:spcBef>
              <a:spcAft>
                <a:spcPts val="0"/>
              </a:spcAft>
              <a:buClr>
                <a:schemeClr val="dk1"/>
              </a:buClr>
              <a:buSzPts val="1200"/>
              <a:buChar char="•"/>
            </a:pPr>
            <a:r>
              <a:rPr lang="en">
                <a:latin typeface="Arial"/>
                <a:ea typeface="Arial"/>
                <a:cs typeface="Arial"/>
                <a:sym typeface="Arial"/>
              </a:rPr>
              <a:t>Must be of sufficient value to motivate behavior</a:t>
            </a:r>
            <a:endParaRPr>
              <a:latin typeface="Arial"/>
              <a:ea typeface="Arial"/>
              <a:cs typeface="Arial"/>
              <a:sym typeface="Arial"/>
            </a:endParaRPr>
          </a:p>
          <a:p>
            <a:pPr indent="0" lvl="0" marL="0" rtl="0" algn="l">
              <a:lnSpc>
                <a:spcPct val="90000"/>
              </a:lnSpc>
              <a:spcBef>
                <a:spcPts val="1800"/>
              </a:spcBef>
              <a:spcAft>
                <a:spcPts val="0"/>
              </a:spcAft>
              <a:buSzPts val="1100"/>
              <a:buNone/>
            </a:pPr>
            <a:r>
              <a:rPr b="1" lang="en">
                <a:latin typeface="Arial"/>
                <a:ea typeface="Arial"/>
                <a:cs typeface="Arial"/>
                <a:sym typeface="Arial"/>
              </a:rPr>
              <a:t>Pathways (Way Power) - </a:t>
            </a:r>
            <a:r>
              <a:rPr lang="en">
                <a:latin typeface="Arial"/>
                <a:ea typeface="Arial"/>
                <a:cs typeface="Arial"/>
                <a:sym typeface="Arial"/>
              </a:rPr>
              <a:t>refers to the ability to identify routes toward goals and to find new routes (problem solve) around obstacles if necessary</a:t>
            </a:r>
            <a:endParaRPr>
              <a:latin typeface="Arial"/>
              <a:ea typeface="Arial"/>
              <a:cs typeface="Arial"/>
              <a:sym typeface="Arial"/>
            </a:endParaRPr>
          </a:p>
          <a:p>
            <a:pPr indent="0" lvl="0" marL="0" rtl="0" algn="l">
              <a:lnSpc>
                <a:spcPct val="90000"/>
              </a:lnSpc>
              <a:spcBef>
                <a:spcPts val="1800"/>
              </a:spcBef>
              <a:spcAft>
                <a:spcPts val="0"/>
              </a:spcAft>
              <a:buClr>
                <a:schemeClr val="dk1"/>
              </a:buClr>
              <a:buSzPts val="1700"/>
              <a:buFont typeface="Arial"/>
              <a:buNone/>
            </a:pPr>
            <a:r>
              <a:rPr lang="en">
                <a:latin typeface="Arial"/>
                <a:ea typeface="Arial"/>
                <a:cs typeface="Arial"/>
                <a:sym typeface="Arial"/>
              </a:rPr>
              <a:t>Mental roadmaps to goal attainment.</a:t>
            </a:r>
            <a:endParaRPr>
              <a:latin typeface="Arial"/>
              <a:ea typeface="Arial"/>
              <a:cs typeface="Arial"/>
              <a:sym typeface="Arial"/>
            </a:endParaRPr>
          </a:p>
          <a:p>
            <a:pPr indent="-203200" lvl="1" marL="444500" rtl="0" algn="l">
              <a:lnSpc>
                <a:spcPct val="90000"/>
              </a:lnSpc>
              <a:spcBef>
                <a:spcPts val="600"/>
              </a:spcBef>
              <a:spcAft>
                <a:spcPts val="0"/>
              </a:spcAft>
              <a:buClr>
                <a:schemeClr val="dk1"/>
              </a:buClr>
              <a:buSzPts val="1200"/>
              <a:buChar char="•"/>
            </a:pPr>
            <a:r>
              <a:rPr lang="en">
                <a:latin typeface="Arial"/>
                <a:ea typeface="Arial"/>
                <a:cs typeface="Arial"/>
                <a:sym typeface="Arial"/>
              </a:rPr>
              <a:t>Ability to consider potential barriers with workable solutions.</a:t>
            </a:r>
            <a:endParaRPr>
              <a:latin typeface="Arial"/>
              <a:ea typeface="Arial"/>
              <a:cs typeface="Arial"/>
              <a:sym typeface="Arial"/>
            </a:endParaRPr>
          </a:p>
          <a:p>
            <a:pPr indent="-203200" lvl="1" marL="444500" rtl="0" algn="l">
              <a:lnSpc>
                <a:spcPct val="90000"/>
              </a:lnSpc>
              <a:spcBef>
                <a:spcPts val="0"/>
              </a:spcBef>
              <a:spcAft>
                <a:spcPts val="0"/>
              </a:spcAft>
              <a:buClr>
                <a:schemeClr val="dk1"/>
              </a:buClr>
              <a:buSzPts val="1200"/>
              <a:buChar char="•"/>
            </a:pPr>
            <a:r>
              <a:rPr lang="en">
                <a:latin typeface="Arial"/>
                <a:ea typeface="Arial"/>
                <a:cs typeface="Arial"/>
                <a:sym typeface="Arial"/>
              </a:rPr>
              <a:t>Ability to identify multiple pathways.</a:t>
            </a:r>
            <a:endParaRPr>
              <a:latin typeface="Arial"/>
              <a:ea typeface="Arial"/>
              <a:cs typeface="Arial"/>
              <a:sym typeface="Arial"/>
            </a:endParaRPr>
          </a:p>
          <a:p>
            <a:pPr indent="0" lvl="0" marL="0" rtl="0" algn="l">
              <a:lnSpc>
                <a:spcPct val="90000"/>
              </a:lnSpc>
              <a:spcBef>
                <a:spcPts val="1800"/>
              </a:spcBef>
              <a:spcAft>
                <a:spcPts val="0"/>
              </a:spcAft>
              <a:buSzPts val="1100"/>
              <a:buNone/>
            </a:pPr>
            <a:r>
              <a:rPr b="1" lang="en">
                <a:latin typeface="Arial"/>
                <a:ea typeface="Arial"/>
                <a:cs typeface="Arial"/>
                <a:sym typeface="Arial"/>
              </a:rPr>
              <a:t>Agency (Willpower) - </a:t>
            </a:r>
            <a:r>
              <a:rPr lang="en">
                <a:latin typeface="Arial"/>
                <a:ea typeface="Arial"/>
                <a:cs typeface="Arial"/>
                <a:sym typeface="Arial"/>
              </a:rPr>
              <a:t>is the ability to sustain motivation to move along these pathways</a:t>
            </a:r>
            <a:endParaRPr>
              <a:latin typeface="Arial"/>
              <a:ea typeface="Arial"/>
              <a:cs typeface="Arial"/>
              <a:sym typeface="Arial"/>
            </a:endParaRPr>
          </a:p>
          <a:p>
            <a:pPr indent="0" lvl="0" marL="0" rtl="0" algn="l">
              <a:lnSpc>
                <a:spcPct val="90000"/>
              </a:lnSpc>
              <a:spcBef>
                <a:spcPts val="1800"/>
              </a:spcBef>
              <a:spcAft>
                <a:spcPts val="0"/>
              </a:spcAft>
              <a:buClr>
                <a:schemeClr val="dk1"/>
              </a:buClr>
              <a:buSzPts val="1700"/>
              <a:buFont typeface="Arial"/>
              <a:buNone/>
            </a:pPr>
            <a:r>
              <a:rPr lang="en">
                <a:latin typeface="Arial"/>
                <a:ea typeface="Arial"/>
                <a:cs typeface="Arial"/>
                <a:sym typeface="Arial"/>
              </a:rPr>
              <a:t>Mental energy to your pathway pursuits.</a:t>
            </a:r>
            <a:endParaRPr>
              <a:latin typeface="Arial"/>
              <a:ea typeface="Arial"/>
              <a:cs typeface="Arial"/>
              <a:sym typeface="Arial"/>
            </a:endParaRPr>
          </a:p>
          <a:p>
            <a:pPr indent="-203200" lvl="1" marL="444500" rtl="0" algn="l">
              <a:lnSpc>
                <a:spcPct val="90000"/>
              </a:lnSpc>
              <a:spcBef>
                <a:spcPts val="600"/>
              </a:spcBef>
              <a:spcAft>
                <a:spcPts val="0"/>
              </a:spcAft>
              <a:buClr>
                <a:schemeClr val="dk1"/>
              </a:buClr>
              <a:buSzPts val="1200"/>
              <a:buChar char="•"/>
            </a:pPr>
            <a:r>
              <a:rPr lang="en">
                <a:latin typeface="Arial"/>
                <a:ea typeface="Arial"/>
                <a:cs typeface="Arial"/>
                <a:sym typeface="Arial"/>
              </a:rPr>
              <a:t>Ability to self-regulate thoughts, emotions and behaviors.</a:t>
            </a:r>
            <a:endParaRPr>
              <a:latin typeface="Arial"/>
              <a:ea typeface="Arial"/>
              <a:cs typeface="Arial"/>
              <a:sym typeface="Arial"/>
            </a:endParaRPr>
          </a:p>
          <a:p>
            <a:pPr indent="-203200" lvl="1" marL="444500" rtl="0" algn="l">
              <a:lnSpc>
                <a:spcPct val="90000"/>
              </a:lnSpc>
              <a:spcBef>
                <a:spcPts val="0"/>
              </a:spcBef>
              <a:spcAft>
                <a:spcPts val="0"/>
              </a:spcAft>
              <a:buClr>
                <a:schemeClr val="dk1"/>
              </a:buClr>
              <a:buSzPts val="1200"/>
              <a:buChar char="•"/>
            </a:pPr>
            <a:r>
              <a:rPr lang="en">
                <a:latin typeface="Arial"/>
                <a:ea typeface="Arial"/>
                <a:cs typeface="Arial"/>
                <a:sym typeface="Arial"/>
              </a:rPr>
              <a:t>Focus your attention and intention on goal pursuits.</a:t>
            </a:r>
            <a:endParaRPr>
              <a:latin typeface="Arial"/>
              <a:ea typeface="Arial"/>
              <a:cs typeface="Arial"/>
              <a:sym typeface="Arial"/>
            </a:endParaRPr>
          </a:p>
          <a:p>
            <a:pPr indent="0" lvl="0" marL="0" rtl="0" algn="l">
              <a:lnSpc>
                <a:spcPct val="100000"/>
              </a:lnSpc>
              <a:spcBef>
                <a:spcPts val="0"/>
              </a:spcBef>
              <a:spcAft>
                <a:spcPts val="0"/>
              </a:spcAft>
              <a:buSzPts val="1100"/>
              <a:buNone/>
            </a:pPr>
            <a:r>
              <a:t/>
            </a:r>
            <a:endParaRPr>
              <a:latin typeface="Arial"/>
              <a:ea typeface="Arial"/>
              <a:cs typeface="Arial"/>
              <a:sym typeface="Arial"/>
            </a:endParaRPr>
          </a:p>
        </p:txBody>
      </p:sp>
      <p:sp>
        <p:nvSpPr>
          <p:cNvPr id="1133" name="Google Shape;1133;p9:notes"/>
          <p:cNvSpPr txBox="1"/>
          <p:nvPr>
            <p:ph idx="12" type="sldNum"/>
          </p:nvPr>
        </p:nvSpPr>
        <p:spPr>
          <a:xfrm>
            <a:off x="3884613" y="8685214"/>
            <a:ext cx="2971800" cy="459000"/>
          </a:xfrm>
          <a:prstGeom prst="rect">
            <a:avLst/>
          </a:prstGeom>
          <a:noFill/>
          <a:ln>
            <a:noFill/>
          </a:ln>
        </p:spPr>
        <p:txBody>
          <a:bodyPr anchorCtr="0" anchor="ctr" bIns="89600" lIns="89600" spcFirstLastPara="1" rIns="89600" wrap="square" tIns="896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4" name="Shape 1774"/>
        <p:cNvGrpSpPr/>
        <p:nvPr/>
      </p:nvGrpSpPr>
      <p:grpSpPr>
        <a:xfrm>
          <a:off x="0" y="0"/>
          <a:ext cx="0" cy="0"/>
          <a:chOff x="0" y="0"/>
          <a:chExt cx="0" cy="0"/>
        </a:xfrm>
      </p:grpSpPr>
      <p:sp>
        <p:nvSpPr>
          <p:cNvPr id="1775" name="Google Shape;1775;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6" name="Google Shape;1776;p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https://www.ed.gov/news/press-releases/new-resource-highlights-how-states-use-american-rescue-plan-funds-reengage-students-through-career-and-technical-education?utm_content=&amp;utm_medium=email&amp;utm_name=&amp;utm_source=govdelivery&amp;utm_term=</a:t>
            </a:r>
            <a:endParaRPr/>
          </a:p>
        </p:txBody>
      </p:sp>
      <p:sp>
        <p:nvSpPr>
          <p:cNvPr id="1777" name="Google Shape;1777;p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p106:notes"/>
          <p:cNvSpPr txBox="1"/>
          <p:nvPr>
            <p:ph idx="1" type="body"/>
          </p:nvPr>
        </p:nvSpPr>
        <p:spPr>
          <a:xfrm>
            <a:off x="685800" y="4400550"/>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4" name="Google Shape;1784;p106: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1" name="Shape 1791"/>
        <p:cNvGrpSpPr/>
        <p:nvPr/>
      </p:nvGrpSpPr>
      <p:grpSpPr>
        <a:xfrm>
          <a:off x="0" y="0"/>
          <a:ext cx="0" cy="0"/>
          <a:chOff x="0" y="0"/>
          <a:chExt cx="0" cy="0"/>
        </a:xfrm>
      </p:grpSpPr>
      <p:sp>
        <p:nvSpPr>
          <p:cNvPr id="1792" name="Google Shape;1792;p107: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3" name="Google Shape;1793;p107:notes"/>
          <p:cNvSpPr txBox="1"/>
          <p:nvPr>
            <p:ph idx="1" type="body"/>
          </p:nvPr>
        </p:nvSpPr>
        <p:spPr>
          <a:xfrm>
            <a:off x="685800" y="4400550"/>
            <a:ext cx="5486400" cy="3600300"/>
          </a:xfrm>
          <a:prstGeom prst="rect">
            <a:avLst/>
          </a:prstGeom>
          <a:noFill/>
          <a:ln>
            <a:noFill/>
          </a:ln>
        </p:spPr>
        <p:txBody>
          <a:bodyPr anchorCtr="0" anchor="t" bIns="45600" lIns="91250" spcFirstLastPara="1" rIns="91250" wrap="square" tIns="45600">
            <a:noAutofit/>
          </a:bodyPr>
          <a:lstStyle/>
          <a:p>
            <a:pPr indent="0" lvl="0" marL="0" rtl="0" algn="l">
              <a:lnSpc>
                <a:spcPct val="100000"/>
              </a:lnSpc>
              <a:spcBef>
                <a:spcPts val="0"/>
              </a:spcBef>
              <a:spcAft>
                <a:spcPts val="0"/>
              </a:spcAft>
              <a:buSzPts val="1400"/>
              <a:buNone/>
            </a:pPr>
            <a:r>
              <a:rPr lang="en" u="sng">
                <a:solidFill>
                  <a:schemeClr val="hlink"/>
                </a:solidFill>
                <a:hlinkClick r:id="rId2"/>
              </a:rPr>
              <a:t>https://www.npr.org/2019/05/09/721733303/whats-not-on-the-test-the-overlooked-factors-that-determine-success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To learn more about Hope and the Brain</a:t>
            </a:r>
            <a:endParaRPr/>
          </a:p>
        </p:txBody>
      </p:sp>
      <p:sp>
        <p:nvSpPr>
          <p:cNvPr id="1794" name="Google Shape;1794;p107:notes"/>
          <p:cNvSpPr txBox="1"/>
          <p:nvPr>
            <p:ph idx="12" type="sldNum"/>
          </p:nvPr>
        </p:nvSpPr>
        <p:spPr>
          <a:xfrm>
            <a:off x="3884613" y="8685213"/>
            <a:ext cx="2971800" cy="458700"/>
          </a:xfrm>
          <a:prstGeom prst="rect">
            <a:avLst/>
          </a:prstGeom>
          <a:noFill/>
          <a:ln>
            <a:noFill/>
          </a:ln>
        </p:spPr>
        <p:txBody>
          <a:bodyPr anchorCtr="0" anchor="b" bIns="45600" lIns="91250" spcFirstLastPara="1" rIns="91250" wrap="square" tIns="456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1" name="Shape 1801"/>
        <p:cNvGrpSpPr/>
        <p:nvPr/>
      </p:nvGrpSpPr>
      <p:grpSpPr>
        <a:xfrm>
          <a:off x="0" y="0"/>
          <a:ext cx="0" cy="0"/>
          <a:chOff x="0" y="0"/>
          <a:chExt cx="0" cy="0"/>
        </a:xfrm>
      </p:grpSpPr>
      <p:sp>
        <p:nvSpPr>
          <p:cNvPr id="1802" name="Google Shape;1802;p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3" name="Google Shape;1803;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8" name="Shape 1808"/>
        <p:cNvGrpSpPr/>
        <p:nvPr/>
      </p:nvGrpSpPr>
      <p:grpSpPr>
        <a:xfrm>
          <a:off x="0" y="0"/>
          <a:ext cx="0" cy="0"/>
          <a:chOff x="0" y="0"/>
          <a:chExt cx="0" cy="0"/>
        </a:xfrm>
      </p:grpSpPr>
      <p:sp>
        <p:nvSpPr>
          <p:cNvPr id="1809" name="Google Shape;1809;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0" name="Google Shape;1810;p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
                <a:latin typeface="Calibri"/>
                <a:ea typeface="Calibri"/>
                <a:cs typeface="Calibri"/>
                <a:sym typeface="Calibri"/>
              </a:rPr>
              <a:t>Transitions</a:t>
            </a:r>
            <a:endParaRPr/>
          </a:p>
          <a:p>
            <a:pPr indent="0" lvl="0" marL="0" rtl="0" algn="l">
              <a:lnSpc>
                <a:spcPct val="100000"/>
              </a:lnSpc>
              <a:spcBef>
                <a:spcPts val="0"/>
              </a:spcBef>
              <a:spcAft>
                <a:spcPts val="0"/>
              </a:spcAft>
              <a:buSzPts val="1100"/>
              <a:buNone/>
            </a:pPr>
            <a:r>
              <a:rPr lang="en" u="sng">
                <a:solidFill>
                  <a:schemeClr val="hlink"/>
                </a:solidFill>
                <a:hlinkClick r:id="rId2"/>
              </a:rPr>
              <a:t>https://www.amazon.com/Transitions-Making-Sense-Lifes-Changes/dp/B081TMW8JW/ref=sr_1_1?gclid=CjwKCAiAvOeQBhBkEiwAxutUVC0zsV4sKlBZOlFN0NMvREEAGOOKf7Lc8L-IhSv-LKKs3Ksvqfi4AxoCLX4QAvD_BwE&amp;hvadid=241629672394&amp;hvdev=c&amp;hvlocphy=9033469&amp;hvnetw=g&amp;hvqmt=e&amp;hvrand=10028810086944395091&amp;hvtargid=kwd-1134048722&amp;hydadcr=22567_10355148&amp;keywords=transitions+william+bridges&amp;qid=1645894056&amp;sr=8-1</a:t>
            </a:r>
            <a:endParaRPr u="sng">
              <a:solidFill>
                <a:schemeClr val="hlink"/>
              </a:solidFill>
              <a:hlinkClick r:id="rId3"/>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
              <a:t>The best-selling guide for coping with changes in life and work, named one of the 50 all-time best books in self-help and personal development </a:t>
            </a:r>
            <a:endParaRPr/>
          </a:p>
          <a:p>
            <a:pPr indent="0" lvl="0" marL="0" rtl="0" algn="l">
              <a:lnSpc>
                <a:spcPct val="100000"/>
              </a:lnSpc>
              <a:spcBef>
                <a:spcPts val="0"/>
              </a:spcBef>
              <a:spcAft>
                <a:spcPts val="0"/>
              </a:spcAft>
              <a:buSzPts val="1100"/>
              <a:buNone/>
            </a:pPr>
            <a:r>
              <a:rPr lang="en"/>
              <a:t>Whether you choose it or it is thrust upon you, change brings both opportunities and turmoil. Since </a:t>
            </a:r>
            <a:r>
              <a:rPr i="1" lang="en"/>
              <a:t>Transitions </a:t>
            </a:r>
            <a:r>
              <a:rPr lang="en"/>
              <a:t>was first published, this supportive guide has helped hundreds of thousands cope with these issues by providing an elegantly simple yet profoundly insightful road map of the transition process. With the understanding born of both personal and professional experience, William Bridges takes listeners step by step through the three stages of any transition: The Ending, The Neutral Zone, and, eventually, The New Beginning. Bridges explains how each stage can be understood and embraced, leading to meaningful and productive movement into a hopeful future. With a new introduction highlighting how the advice in the audiobook continues to apply and is perhaps even more relevant today, and a new chapter devoted to change in the workplace, </a:t>
            </a:r>
            <a:r>
              <a:rPr i="1" lang="en"/>
              <a:t>Transitions </a:t>
            </a:r>
            <a:r>
              <a:rPr lang="en"/>
              <a:t>will remain the essential guide for coping with the one constant in life: change.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1811" name="Google Shape;1811;p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8" name="Shape 1818"/>
        <p:cNvGrpSpPr/>
        <p:nvPr/>
      </p:nvGrpSpPr>
      <p:grpSpPr>
        <a:xfrm>
          <a:off x="0" y="0"/>
          <a:ext cx="0" cy="0"/>
          <a:chOff x="0" y="0"/>
          <a:chExt cx="0" cy="0"/>
        </a:xfrm>
      </p:grpSpPr>
      <p:sp>
        <p:nvSpPr>
          <p:cNvPr id="1819" name="Google Shape;1819;p110: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0" name="Google Shape;1820;p110:notes"/>
          <p:cNvSpPr txBox="1"/>
          <p:nvPr>
            <p:ph idx="1" type="body"/>
          </p:nvPr>
        </p:nvSpPr>
        <p:spPr>
          <a:xfrm>
            <a:off x="685800" y="4400550"/>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Open/flexible mindset</a:t>
            </a:r>
            <a:endParaRPr/>
          </a:p>
        </p:txBody>
      </p:sp>
      <p:sp>
        <p:nvSpPr>
          <p:cNvPr id="1821" name="Google Shape;1821;p11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p111: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8" name="Google Shape;1828;p111:notes"/>
          <p:cNvSpPr txBox="1"/>
          <p:nvPr>
            <p:ph idx="1" type="body"/>
          </p:nvPr>
        </p:nvSpPr>
        <p:spPr>
          <a:xfrm>
            <a:off x="685800" y="4400550"/>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9" name="Google Shape;1829;p11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4" name="Shape 1834"/>
        <p:cNvGrpSpPr/>
        <p:nvPr/>
      </p:nvGrpSpPr>
      <p:grpSpPr>
        <a:xfrm>
          <a:off x="0" y="0"/>
          <a:ext cx="0" cy="0"/>
          <a:chOff x="0" y="0"/>
          <a:chExt cx="0" cy="0"/>
        </a:xfrm>
      </p:grpSpPr>
      <p:sp>
        <p:nvSpPr>
          <p:cNvPr id="1835" name="Google Shape;1835;p112: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6" name="Google Shape;1836;p112:notes"/>
          <p:cNvSpPr txBox="1"/>
          <p:nvPr>
            <p:ph idx="1" type="body"/>
          </p:nvPr>
        </p:nvSpPr>
        <p:spPr>
          <a:xfrm>
            <a:off x="685800" y="4400550"/>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7" name="Google Shape;1837;p11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3" name="Shape 1843"/>
        <p:cNvGrpSpPr/>
        <p:nvPr/>
      </p:nvGrpSpPr>
      <p:grpSpPr>
        <a:xfrm>
          <a:off x="0" y="0"/>
          <a:ext cx="0" cy="0"/>
          <a:chOff x="0" y="0"/>
          <a:chExt cx="0" cy="0"/>
        </a:xfrm>
      </p:grpSpPr>
      <p:sp>
        <p:nvSpPr>
          <p:cNvPr id="1844" name="Google Shape;1844;p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5" name="Google Shape;1845;p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p20: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0" name="Google Shape;1140;p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215900" lvl="0" marL="444500" rtl="0" algn="l">
              <a:lnSpc>
                <a:spcPct val="115000"/>
              </a:lnSpc>
              <a:spcBef>
                <a:spcPts val="0"/>
              </a:spcBef>
              <a:spcAft>
                <a:spcPts val="0"/>
              </a:spcAft>
              <a:buClr>
                <a:schemeClr val="dk1"/>
              </a:buClr>
              <a:buSzPts val="1100"/>
              <a:buFont typeface="Arial"/>
              <a:buNone/>
            </a:pPr>
            <a:r>
              <a:rPr lang="en" u="sng">
                <a:solidFill>
                  <a:srgbClr val="0563C1"/>
                </a:solidFill>
                <a:latin typeface="Arial"/>
                <a:ea typeface="Arial"/>
                <a:cs typeface="Arial"/>
                <a:sym typeface="Arial"/>
                <a:hlinkClick r:id="rId2">
                  <a:extLst>
                    <a:ext uri="{A12FA001-AC4F-418D-AE19-62706E023703}">
                      <ahyp:hlinkClr val="tx"/>
                    </a:ext>
                  </a:extLst>
                </a:hlinkClick>
              </a:rPr>
              <a:t>GOOP Worksheet</a:t>
            </a:r>
            <a:r>
              <a:rPr lang="en">
                <a:solidFill>
                  <a:srgbClr val="444444"/>
                </a:solidFill>
                <a:latin typeface="Arial"/>
                <a:ea typeface="Arial"/>
                <a:cs typeface="Arial"/>
                <a:sym typeface="Arial"/>
              </a:rPr>
              <a:t>​</a:t>
            </a:r>
            <a:endParaRPr>
              <a:solidFill>
                <a:srgbClr val="444444"/>
              </a:solidFill>
              <a:latin typeface="Arial"/>
              <a:ea typeface="Arial"/>
              <a:cs typeface="Arial"/>
              <a:sym typeface="Arial"/>
            </a:endParaRPr>
          </a:p>
          <a:p>
            <a:pPr indent="-215900" lvl="0" marL="444500" rtl="0" algn="l">
              <a:lnSpc>
                <a:spcPct val="115000"/>
              </a:lnSpc>
              <a:spcBef>
                <a:spcPts val="0"/>
              </a:spcBef>
              <a:spcAft>
                <a:spcPts val="0"/>
              </a:spcAft>
              <a:buClr>
                <a:schemeClr val="dk1"/>
              </a:buClr>
              <a:buSzPts val="1100"/>
              <a:buFont typeface="Arial"/>
              <a:buNone/>
            </a:pPr>
            <a:r>
              <a:rPr lang="en">
                <a:solidFill>
                  <a:srgbClr val="444444"/>
                </a:solidFill>
                <a:latin typeface="Arial"/>
                <a:ea typeface="Arial"/>
                <a:cs typeface="Arial"/>
                <a:sym typeface="Arial"/>
              </a:rPr>
              <a:t>Adapted from https://mindfulambition.net/woop/​</a:t>
            </a:r>
            <a:endParaRPr>
              <a:solidFill>
                <a:srgbClr val="444444"/>
              </a:solidFill>
              <a:latin typeface="Arial"/>
              <a:ea typeface="Arial"/>
              <a:cs typeface="Arial"/>
              <a:sym typeface="Arial"/>
            </a:endParaRPr>
          </a:p>
          <a:p>
            <a:pPr indent="-215900" lvl="0" marL="444500" rtl="0" algn="l">
              <a:lnSpc>
                <a:spcPct val="120000"/>
              </a:lnSpc>
              <a:spcBef>
                <a:spcPts val="0"/>
              </a:spcBef>
              <a:spcAft>
                <a:spcPts val="0"/>
              </a:spcAft>
              <a:buClr>
                <a:schemeClr val="dk1"/>
              </a:buClr>
              <a:buSzPts val="1100"/>
              <a:buFont typeface="Arial"/>
              <a:buNone/>
            </a:pPr>
            <a:r>
              <a:rPr lang="en">
                <a:solidFill>
                  <a:srgbClr val="444444"/>
                </a:solidFill>
                <a:latin typeface="Arial"/>
                <a:ea typeface="Arial"/>
                <a:cs typeface="Arial"/>
                <a:sym typeface="Arial"/>
              </a:rPr>
              <a:t>​</a:t>
            </a:r>
            <a:endParaRPr>
              <a:solidFill>
                <a:srgbClr val="444444"/>
              </a:solidFill>
              <a:latin typeface="Arial"/>
              <a:ea typeface="Arial"/>
              <a:cs typeface="Arial"/>
              <a:sym typeface="Arial"/>
            </a:endParaRPr>
          </a:p>
          <a:p>
            <a:pPr indent="-215900" lvl="0" marL="444500" rtl="0" algn="l">
              <a:lnSpc>
                <a:spcPct val="115000"/>
              </a:lnSpc>
              <a:spcBef>
                <a:spcPts val="0"/>
              </a:spcBef>
              <a:spcAft>
                <a:spcPts val="0"/>
              </a:spcAft>
              <a:buClr>
                <a:schemeClr val="dk1"/>
              </a:buClr>
              <a:buSzPts val="1100"/>
              <a:buFont typeface="Arial"/>
              <a:buNone/>
            </a:pPr>
            <a:r>
              <a:rPr lang="en">
                <a:solidFill>
                  <a:srgbClr val="444444"/>
                </a:solidFill>
                <a:latin typeface="Arial"/>
                <a:ea typeface="Arial"/>
                <a:cs typeface="Arial"/>
                <a:sym typeface="Arial"/>
              </a:rPr>
              <a:t>​</a:t>
            </a:r>
            <a:endParaRPr>
              <a:solidFill>
                <a:srgbClr val="444444"/>
              </a:solidFill>
              <a:latin typeface="Arial"/>
              <a:ea typeface="Arial"/>
              <a:cs typeface="Arial"/>
              <a:sym typeface="Arial"/>
            </a:endParaRPr>
          </a:p>
          <a:p>
            <a:pPr indent="-215900" lvl="0" marL="444500" rtl="0" algn="l">
              <a:lnSpc>
                <a:spcPct val="115000"/>
              </a:lnSpc>
              <a:spcBef>
                <a:spcPts val="0"/>
              </a:spcBef>
              <a:spcAft>
                <a:spcPts val="0"/>
              </a:spcAft>
              <a:buClr>
                <a:schemeClr val="dk1"/>
              </a:buClr>
              <a:buSzPts val="1100"/>
              <a:buFont typeface="Arial"/>
              <a:buNone/>
            </a:pPr>
            <a:r>
              <a:rPr lang="en">
                <a:solidFill>
                  <a:srgbClr val="444444"/>
                </a:solidFill>
                <a:latin typeface="Arial"/>
                <a:ea typeface="Arial"/>
                <a:cs typeface="Arial"/>
                <a:sym typeface="Arial"/>
              </a:rPr>
              <a:t>GOOP = Goal, Outcome, Obstacles, Plans​</a:t>
            </a:r>
            <a:endParaRPr>
              <a:solidFill>
                <a:srgbClr val="444444"/>
              </a:solidFill>
              <a:latin typeface="Arial"/>
              <a:ea typeface="Arial"/>
              <a:cs typeface="Arial"/>
              <a:sym typeface="Arial"/>
            </a:endParaRPr>
          </a:p>
          <a:p>
            <a:pPr indent="-215900" lvl="0" marL="444500" rtl="0" algn="l">
              <a:lnSpc>
                <a:spcPct val="120000"/>
              </a:lnSpc>
              <a:spcBef>
                <a:spcPts val="0"/>
              </a:spcBef>
              <a:spcAft>
                <a:spcPts val="0"/>
              </a:spcAft>
              <a:buClr>
                <a:schemeClr val="dk1"/>
              </a:buClr>
              <a:buSzPts val="1100"/>
              <a:buFont typeface="Arial"/>
              <a:buNone/>
            </a:pPr>
            <a:r>
              <a:rPr lang="en">
                <a:solidFill>
                  <a:srgbClr val="444444"/>
                </a:solidFill>
                <a:latin typeface="Arial"/>
                <a:ea typeface="Arial"/>
                <a:cs typeface="Arial"/>
                <a:sym typeface="Arial"/>
              </a:rPr>
              <a:t>​</a:t>
            </a:r>
            <a:endParaRPr>
              <a:solidFill>
                <a:srgbClr val="444444"/>
              </a:solidFill>
              <a:latin typeface="Arial"/>
              <a:ea typeface="Arial"/>
              <a:cs typeface="Arial"/>
              <a:sym typeface="Arial"/>
            </a:endParaRPr>
          </a:p>
          <a:p>
            <a:pPr indent="-215900" lvl="0" marL="444500" rtl="0" algn="l">
              <a:lnSpc>
                <a:spcPct val="115000"/>
              </a:lnSpc>
              <a:spcBef>
                <a:spcPts val="0"/>
              </a:spcBef>
              <a:spcAft>
                <a:spcPts val="0"/>
              </a:spcAft>
              <a:buClr>
                <a:schemeClr val="dk1"/>
              </a:buClr>
              <a:buSzPts val="1100"/>
              <a:buFont typeface="Arial"/>
              <a:buNone/>
            </a:pPr>
            <a:r>
              <a:rPr lang="en">
                <a:solidFill>
                  <a:srgbClr val="444444"/>
                </a:solidFill>
                <a:latin typeface="Arial"/>
                <a:ea typeface="Arial"/>
                <a:cs typeface="Arial"/>
                <a:sym typeface="Arial"/>
              </a:rPr>
              <a:t>​</a:t>
            </a:r>
            <a:endParaRPr>
              <a:solidFill>
                <a:srgbClr val="444444"/>
              </a:solidFill>
              <a:latin typeface="Arial"/>
              <a:ea typeface="Arial"/>
              <a:cs typeface="Arial"/>
              <a:sym typeface="Arial"/>
            </a:endParaRPr>
          </a:p>
          <a:p>
            <a:pPr indent="-215900" lvl="0" marL="444500" rtl="0" algn="l">
              <a:lnSpc>
                <a:spcPct val="115000"/>
              </a:lnSpc>
              <a:spcBef>
                <a:spcPts val="0"/>
              </a:spcBef>
              <a:spcAft>
                <a:spcPts val="0"/>
              </a:spcAft>
              <a:buClr>
                <a:schemeClr val="dk1"/>
              </a:buClr>
              <a:buSzPts val="1100"/>
              <a:buFont typeface="Arial"/>
              <a:buNone/>
            </a:pPr>
            <a:r>
              <a:rPr lang="en">
                <a:solidFill>
                  <a:srgbClr val="444444"/>
                </a:solidFill>
                <a:latin typeface="Arial"/>
                <a:ea typeface="Arial"/>
                <a:cs typeface="Arial"/>
                <a:sym typeface="Arial"/>
              </a:rPr>
              <a:t>GOOP is such a simple but powerful strategy to work with youth AND adults in overcoming obstacles and achieving goals ~ you should check it out! :-)​</a:t>
            </a:r>
            <a:endParaRPr>
              <a:solidFill>
                <a:srgbClr val="444444"/>
              </a:solidFill>
              <a:latin typeface="Arial"/>
              <a:ea typeface="Arial"/>
              <a:cs typeface="Arial"/>
              <a:sym typeface="Arial"/>
            </a:endParaRPr>
          </a:p>
          <a:p>
            <a:pPr indent="-215900" lvl="0" marL="444500" rtl="0" algn="l">
              <a:lnSpc>
                <a:spcPct val="120000"/>
              </a:lnSpc>
              <a:spcBef>
                <a:spcPts val="0"/>
              </a:spcBef>
              <a:spcAft>
                <a:spcPts val="0"/>
              </a:spcAft>
              <a:buClr>
                <a:schemeClr val="dk1"/>
              </a:buClr>
              <a:buSzPts val="1100"/>
              <a:buFont typeface="Arial"/>
              <a:buNone/>
            </a:pPr>
            <a:r>
              <a:rPr lang="en">
                <a:solidFill>
                  <a:srgbClr val="444444"/>
                </a:solidFill>
                <a:latin typeface="Arial"/>
                <a:ea typeface="Arial"/>
                <a:cs typeface="Arial"/>
                <a:sym typeface="Arial"/>
              </a:rPr>
              <a:t>​</a:t>
            </a:r>
            <a:endParaRPr>
              <a:solidFill>
                <a:srgbClr val="444444"/>
              </a:solidFill>
              <a:latin typeface="Arial"/>
              <a:ea typeface="Arial"/>
              <a:cs typeface="Arial"/>
              <a:sym typeface="Arial"/>
            </a:endParaRPr>
          </a:p>
          <a:p>
            <a:pPr indent="-215900" lvl="0" marL="444500" rtl="0" algn="l">
              <a:lnSpc>
                <a:spcPct val="115000"/>
              </a:lnSpc>
              <a:spcBef>
                <a:spcPts val="0"/>
              </a:spcBef>
              <a:spcAft>
                <a:spcPts val="0"/>
              </a:spcAft>
              <a:buClr>
                <a:schemeClr val="dk1"/>
              </a:buClr>
              <a:buSzPts val="1100"/>
              <a:buFont typeface="Arial"/>
              <a:buNone/>
            </a:pPr>
            <a:r>
              <a:rPr lang="en">
                <a:solidFill>
                  <a:srgbClr val="444444"/>
                </a:solidFill>
                <a:latin typeface="Arial"/>
                <a:ea typeface="Arial"/>
                <a:cs typeface="Arial"/>
                <a:sym typeface="Arial"/>
              </a:rPr>
              <a:t>​</a:t>
            </a:r>
            <a:endParaRPr>
              <a:solidFill>
                <a:srgbClr val="444444"/>
              </a:solidFill>
              <a:latin typeface="Arial"/>
              <a:ea typeface="Arial"/>
              <a:cs typeface="Arial"/>
              <a:sym typeface="Arial"/>
            </a:endParaRPr>
          </a:p>
          <a:p>
            <a:pPr indent="-215900" lvl="0" marL="444500" rtl="0" algn="l">
              <a:lnSpc>
                <a:spcPct val="115000"/>
              </a:lnSpc>
              <a:spcBef>
                <a:spcPts val="0"/>
              </a:spcBef>
              <a:spcAft>
                <a:spcPts val="0"/>
              </a:spcAft>
              <a:buClr>
                <a:schemeClr val="dk1"/>
              </a:buClr>
              <a:buSzPts val="1100"/>
              <a:buFont typeface="Arial"/>
              <a:buNone/>
            </a:pPr>
            <a:r>
              <a:rPr lang="en">
                <a:solidFill>
                  <a:srgbClr val="444444"/>
                </a:solidFill>
                <a:latin typeface="Arial"/>
                <a:ea typeface="Arial"/>
                <a:cs typeface="Arial"/>
                <a:sym typeface="Arial"/>
              </a:rPr>
              <a:t>Other Goal Worksheets​</a:t>
            </a:r>
            <a:endParaRPr>
              <a:solidFill>
                <a:srgbClr val="444444"/>
              </a:solidFill>
              <a:latin typeface="Arial"/>
              <a:ea typeface="Arial"/>
              <a:cs typeface="Arial"/>
              <a:sym typeface="Arial"/>
            </a:endParaRPr>
          </a:p>
          <a:p>
            <a:pPr indent="-215900" lvl="0" marL="444500" rtl="0" algn="l">
              <a:lnSpc>
                <a:spcPct val="115000"/>
              </a:lnSpc>
              <a:spcBef>
                <a:spcPts val="0"/>
              </a:spcBef>
              <a:spcAft>
                <a:spcPts val="0"/>
              </a:spcAft>
              <a:buClr>
                <a:schemeClr val="dk1"/>
              </a:buClr>
              <a:buSzPts val="1100"/>
              <a:buFont typeface="Arial"/>
              <a:buNone/>
            </a:pPr>
            <a:r>
              <a:rPr lang="en" u="sng">
                <a:solidFill>
                  <a:srgbClr val="0563C1"/>
                </a:solidFill>
                <a:latin typeface="Arial"/>
                <a:ea typeface="Arial"/>
                <a:cs typeface="Arial"/>
                <a:sym typeface="Arial"/>
                <a:hlinkClick r:id="rId3">
                  <a:extLst>
                    <a:ext uri="{A12FA001-AC4F-418D-AE19-62706E023703}">
                      <ahyp:hlinkClr val="tx"/>
                    </a:ext>
                  </a:extLst>
                </a:hlinkClick>
              </a:rPr>
              <a:t>https://www.wichita.edu/about/conferences/documents/POWER/2020_POWER/Handouts/Phillips.Hellman.Handout2.HopeWorksheetOctober2019.pdf</a:t>
            </a:r>
            <a:r>
              <a:rPr lang="en">
                <a:solidFill>
                  <a:srgbClr val="444444"/>
                </a:solidFill>
                <a:latin typeface="Arial"/>
                <a:ea typeface="Arial"/>
                <a:cs typeface="Arial"/>
                <a:sym typeface="Arial"/>
              </a:rPr>
              <a:t>​</a:t>
            </a:r>
            <a:endParaRPr>
              <a:solidFill>
                <a:srgbClr val="444444"/>
              </a:solidFill>
              <a:latin typeface="Arial"/>
              <a:ea typeface="Arial"/>
              <a:cs typeface="Arial"/>
              <a:sym typeface="Arial"/>
            </a:endParaRPr>
          </a:p>
          <a:p>
            <a:pPr indent="-215900" lvl="0" marL="444500" rtl="0" algn="l">
              <a:lnSpc>
                <a:spcPct val="120000"/>
              </a:lnSpc>
              <a:spcBef>
                <a:spcPts val="0"/>
              </a:spcBef>
              <a:spcAft>
                <a:spcPts val="0"/>
              </a:spcAft>
              <a:buClr>
                <a:schemeClr val="dk1"/>
              </a:buClr>
              <a:buSzPts val="1100"/>
              <a:buFont typeface="Arial"/>
              <a:buNone/>
            </a:pPr>
            <a:r>
              <a:rPr lang="en">
                <a:solidFill>
                  <a:srgbClr val="444444"/>
                </a:solidFill>
                <a:latin typeface="Arial"/>
                <a:ea typeface="Arial"/>
                <a:cs typeface="Arial"/>
                <a:sym typeface="Arial"/>
              </a:rPr>
              <a:t>​</a:t>
            </a:r>
            <a:endParaRPr>
              <a:solidFill>
                <a:srgbClr val="444444"/>
              </a:solidFill>
              <a:latin typeface="Arial"/>
              <a:ea typeface="Arial"/>
              <a:cs typeface="Arial"/>
              <a:sym typeface="Arial"/>
            </a:endParaRPr>
          </a:p>
          <a:p>
            <a:pPr indent="-215900" lvl="0" marL="444500" rtl="0" algn="l">
              <a:lnSpc>
                <a:spcPct val="115000"/>
              </a:lnSpc>
              <a:spcBef>
                <a:spcPts val="0"/>
              </a:spcBef>
              <a:spcAft>
                <a:spcPts val="0"/>
              </a:spcAft>
              <a:buClr>
                <a:schemeClr val="dk1"/>
              </a:buClr>
              <a:buSzPts val="1100"/>
              <a:buFont typeface="Arial"/>
              <a:buNone/>
            </a:pPr>
            <a:r>
              <a:rPr lang="en">
                <a:solidFill>
                  <a:srgbClr val="444444"/>
                </a:solidFill>
                <a:latin typeface="Arial"/>
                <a:ea typeface="Arial"/>
                <a:cs typeface="Arial"/>
                <a:sym typeface="Arial"/>
              </a:rPr>
              <a:t>​</a:t>
            </a:r>
            <a:endParaRPr>
              <a:solidFill>
                <a:srgbClr val="444444"/>
              </a:solidFill>
              <a:latin typeface="Arial"/>
              <a:ea typeface="Arial"/>
              <a:cs typeface="Arial"/>
              <a:sym typeface="Arial"/>
            </a:endParaRPr>
          </a:p>
          <a:p>
            <a:pPr indent="-215900" lvl="0" marL="444500" rtl="0" algn="l">
              <a:lnSpc>
                <a:spcPct val="115000"/>
              </a:lnSpc>
              <a:spcBef>
                <a:spcPts val="0"/>
              </a:spcBef>
              <a:spcAft>
                <a:spcPts val="0"/>
              </a:spcAft>
              <a:buClr>
                <a:schemeClr val="dk1"/>
              </a:buClr>
              <a:buSzPts val="1100"/>
              <a:buFont typeface="Arial"/>
              <a:buNone/>
            </a:pPr>
            <a:r>
              <a:rPr lang="en" u="sng">
                <a:solidFill>
                  <a:srgbClr val="0563C1"/>
                </a:solidFill>
                <a:latin typeface="Arial"/>
                <a:ea typeface="Arial"/>
                <a:cs typeface="Arial"/>
                <a:sym typeface="Arial"/>
                <a:hlinkClick r:id="rId4">
                  <a:extLst>
                    <a:ext uri="{A12FA001-AC4F-418D-AE19-62706E023703}">
                      <ahyp:hlinkClr val="tx"/>
                    </a:ext>
                  </a:extLst>
                </a:hlinkClick>
              </a:rPr>
              <a:t>https://www.hope.ms.gov/sites/mccj/files/Hope%20training%20January%202021/S2Pathways%20To%20Goal%20Worksheet.pdf</a:t>
            </a:r>
            <a:r>
              <a:rPr lang="en">
                <a:solidFill>
                  <a:srgbClr val="444444"/>
                </a:solidFill>
                <a:latin typeface="Arial"/>
                <a:ea typeface="Arial"/>
                <a:cs typeface="Arial"/>
                <a:sym typeface="Arial"/>
              </a:rPr>
              <a:t>​</a:t>
            </a:r>
            <a:endParaRPr>
              <a:solidFill>
                <a:srgbClr val="444444"/>
              </a:solidFill>
              <a:latin typeface="Arial"/>
              <a:ea typeface="Arial"/>
              <a:cs typeface="Arial"/>
              <a:sym typeface="Arial"/>
            </a:endParaRPr>
          </a:p>
          <a:p>
            <a:pPr indent="-215900" lvl="0" marL="444500" rtl="0" algn="l">
              <a:lnSpc>
                <a:spcPct val="120000"/>
              </a:lnSpc>
              <a:spcBef>
                <a:spcPts val="0"/>
              </a:spcBef>
              <a:spcAft>
                <a:spcPts val="0"/>
              </a:spcAft>
              <a:buClr>
                <a:schemeClr val="dk1"/>
              </a:buClr>
              <a:buSzPts val="1100"/>
              <a:buFont typeface="Arial"/>
              <a:buNone/>
            </a:pPr>
            <a:r>
              <a:rPr lang="en">
                <a:solidFill>
                  <a:srgbClr val="444444"/>
                </a:solidFill>
                <a:latin typeface="Arial"/>
                <a:ea typeface="Arial"/>
                <a:cs typeface="Arial"/>
                <a:sym typeface="Arial"/>
              </a:rPr>
              <a:t>​</a:t>
            </a:r>
            <a:endParaRPr>
              <a:solidFill>
                <a:srgbClr val="444444"/>
              </a:solidFill>
              <a:latin typeface="Arial"/>
              <a:ea typeface="Arial"/>
              <a:cs typeface="Arial"/>
              <a:sym typeface="Arial"/>
            </a:endParaRPr>
          </a:p>
          <a:p>
            <a:pPr indent="-215900" lvl="0" marL="444500" rtl="0" algn="l">
              <a:lnSpc>
                <a:spcPct val="115000"/>
              </a:lnSpc>
              <a:spcBef>
                <a:spcPts val="0"/>
              </a:spcBef>
              <a:spcAft>
                <a:spcPts val="0"/>
              </a:spcAft>
              <a:buClr>
                <a:schemeClr val="dk1"/>
              </a:buClr>
              <a:buSzPts val="1100"/>
              <a:buFont typeface="Arial"/>
              <a:buNone/>
            </a:pPr>
            <a:r>
              <a:rPr lang="en">
                <a:solidFill>
                  <a:srgbClr val="444444"/>
                </a:solidFill>
                <a:latin typeface="Arial"/>
                <a:ea typeface="Arial"/>
                <a:cs typeface="Arial"/>
                <a:sym typeface="Arial"/>
              </a:rPr>
              <a:t>​</a:t>
            </a:r>
            <a:endParaRPr>
              <a:solidFill>
                <a:srgbClr val="444444"/>
              </a:solidFill>
              <a:latin typeface="Arial"/>
              <a:ea typeface="Arial"/>
              <a:cs typeface="Arial"/>
              <a:sym typeface="Arial"/>
            </a:endParaRPr>
          </a:p>
          <a:p>
            <a:pPr indent="-215900" lvl="0" marL="444500" rtl="0" algn="l">
              <a:lnSpc>
                <a:spcPct val="115000"/>
              </a:lnSpc>
              <a:spcBef>
                <a:spcPts val="0"/>
              </a:spcBef>
              <a:spcAft>
                <a:spcPts val="0"/>
              </a:spcAft>
              <a:buClr>
                <a:schemeClr val="dk1"/>
              </a:buClr>
              <a:buSzPts val="1100"/>
              <a:buFont typeface="Arial"/>
              <a:buNone/>
            </a:pPr>
            <a:r>
              <a:rPr lang="en" u="sng">
                <a:solidFill>
                  <a:srgbClr val="0563C1"/>
                </a:solidFill>
                <a:latin typeface="Arial"/>
                <a:ea typeface="Arial"/>
                <a:cs typeface="Arial"/>
                <a:sym typeface="Arial"/>
                <a:hlinkClick r:id="rId5">
                  <a:extLst>
                    <a:ext uri="{A12FA001-AC4F-418D-AE19-62706E023703}">
                      <ahyp:hlinkClr val="tx"/>
                    </a:ext>
                  </a:extLst>
                </a:hlinkClick>
              </a:rPr>
              <a:t>https://www.co.marion.or.us/CS/CFC/Documents/Hope%20Worksheet%202015.pdf</a:t>
            </a:r>
            <a:endParaRPr u="sng">
              <a:solidFill>
                <a:srgbClr val="0563C1"/>
              </a:solidFill>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sz="1000">
              <a:solidFill>
                <a:srgbClr val="1B1F29"/>
              </a:solidFill>
            </a:endParaRPr>
          </a:p>
          <a:p>
            <a:pPr indent="0" lvl="0" marL="0" rtl="0" algn="l">
              <a:lnSpc>
                <a:spcPct val="100000"/>
              </a:lnSpc>
              <a:spcBef>
                <a:spcPts val="0"/>
              </a:spcBef>
              <a:spcAft>
                <a:spcPts val="0"/>
              </a:spcAft>
              <a:buSzPts val="1100"/>
              <a:buNone/>
            </a:pPr>
            <a:r>
              <a:t/>
            </a:r>
            <a:endParaRPr/>
          </a:p>
        </p:txBody>
      </p:sp>
      <p:sp>
        <p:nvSpPr>
          <p:cNvPr id="1141" name="Google Shape;1141;p20:notes"/>
          <p:cNvSpPr txBox="1"/>
          <p:nvPr>
            <p:ph idx="12" type="sldNum"/>
          </p:nvPr>
        </p:nvSpPr>
        <p:spPr>
          <a:xfrm>
            <a:off x="3884613" y="8685214"/>
            <a:ext cx="2971800" cy="459000"/>
          </a:xfrm>
          <a:prstGeom prst="rect">
            <a:avLst/>
          </a:prstGeom>
          <a:noFill/>
          <a:ln>
            <a:noFill/>
          </a:ln>
        </p:spPr>
        <p:txBody>
          <a:bodyPr anchorCtr="0" anchor="ctr" bIns="89600" lIns="89600" spcFirstLastPara="1" rIns="89600" wrap="square" tIns="896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0" name="Google Shape;1150;p2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If you are interested in more Hope Science training, </a:t>
            </a:r>
            <a:r>
              <a:rPr lang="en" u="sng">
                <a:solidFill>
                  <a:schemeClr val="hlink"/>
                </a:solidFill>
                <a:hlinkClick r:id="rId2"/>
              </a:rPr>
              <a:t>Jeff Allen</a:t>
            </a:r>
            <a:r>
              <a:rPr lang="en"/>
              <a:t>, OESD 114, and ask about Hope Navigators</a:t>
            </a:r>
            <a:endParaRPr/>
          </a:p>
        </p:txBody>
      </p:sp>
      <p:sp>
        <p:nvSpPr>
          <p:cNvPr id="1151" name="Google Shape;1151;p2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8.png"/><Relationship Id="rId3" Type="http://schemas.openxmlformats.org/officeDocument/2006/relationships/image" Target="../media/image3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8.png"/><Relationship Id="rId3" Type="http://schemas.openxmlformats.org/officeDocument/2006/relationships/image" Target="../media/image3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3.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7.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4.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9.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0.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3.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4.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1.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8.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5.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2.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9.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1.png"/><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36.png"/><Relationship Id="rId8" Type="http://schemas.openxmlformats.org/officeDocument/2006/relationships/image" Target="../media/image5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1.png"/><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36.png"/><Relationship Id="rId8" Type="http://schemas.openxmlformats.org/officeDocument/2006/relationships/image" Target="../media/image51.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8.png"/><Relationship Id="rId3" Type="http://schemas.openxmlformats.org/officeDocument/2006/relationships/image" Target="../media/image31.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8.png"/><Relationship Id="rId3" Type="http://schemas.openxmlformats.org/officeDocument/2006/relationships/image" Target="../media/image31.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4.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2.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0.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4.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1.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8.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5.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2.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9.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1.png"/><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36.png"/><Relationship Id="rId8" Type="http://schemas.openxmlformats.org/officeDocument/2006/relationships/image" Target="../media/image5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27.png"/><Relationship Id="rId4" Type="http://schemas.openxmlformats.org/officeDocument/2006/relationships/hyperlink" Target="http://k12.wa.us/" TargetMode="External"/><Relationship Id="rId5" Type="http://schemas.openxmlformats.org/officeDocument/2006/relationships/hyperlink" Target="https://creativecommons.org/licenses/by/4.0/"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15"/>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115"/>
          <p:cNvSpPr/>
          <p:nvPr/>
        </p:nvSpPr>
        <p:spPr>
          <a:xfrm flipH="1">
            <a:off x="8246400" y="4245875"/>
            <a:ext cx="897600" cy="897600"/>
          </a:xfrm>
          <a:prstGeom prst="round1Rect">
            <a:avLst>
              <a:gd fmla="val 16667" name="adj"/>
            </a:avLst>
          </a:prstGeom>
          <a:solidFill>
            <a:schemeClr val="lt1">
              <a:alpha val="6784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115"/>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3" name="Google Shape;13;p115"/>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11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sp>
        <p:nvSpPr>
          <p:cNvPr id="69" name="Google Shape;69;p151"/>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51"/>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51"/>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72" name="Google Shape;72;p15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35" name="Shape 635"/>
        <p:cNvGrpSpPr/>
        <p:nvPr/>
      </p:nvGrpSpPr>
      <p:grpSpPr>
        <a:xfrm>
          <a:off x="0" y="0"/>
          <a:ext cx="0" cy="0"/>
          <a:chOff x="0" y="0"/>
          <a:chExt cx="0" cy="0"/>
        </a:xfrm>
      </p:grpSpPr>
      <p:sp>
        <p:nvSpPr>
          <p:cNvPr id="636" name="Google Shape;636;p16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7" name="Google Shape;637;p161"/>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8" name="Google Shape;638;p161"/>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9" name="Google Shape;639;p16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40" name="Google Shape;640;p16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41" name="Google Shape;641;p16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42" name="Shape 642"/>
        <p:cNvGrpSpPr/>
        <p:nvPr/>
      </p:nvGrpSpPr>
      <p:grpSpPr>
        <a:xfrm>
          <a:off x="0" y="0"/>
          <a:ext cx="0" cy="0"/>
          <a:chOff x="0" y="0"/>
          <a:chExt cx="0" cy="0"/>
        </a:xfrm>
      </p:grpSpPr>
      <p:sp>
        <p:nvSpPr>
          <p:cNvPr id="643" name="Google Shape;643;p16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4" name="Google Shape;644;p16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5" name="Google Shape;645;p16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46" name="Google Shape;646;p16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47" name="Google Shape;647;p16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3">
  <p:cSld name="Section Slide 3">
    <p:spTree>
      <p:nvGrpSpPr>
        <p:cNvPr id="648" name="Shape 648"/>
        <p:cNvGrpSpPr/>
        <p:nvPr/>
      </p:nvGrpSpPr>
      <p:grpSpPr>
        <a:xfrm>
          <a:off x="0" y="0"/>
          <a:ext cx="0" cy="0"/>
          <a:chOff x="0" y="0"/>
          <a:chExt cx="0" cy="0"/>
        </a:xfrm>
      </p:grpSpPr>
      <p:sp>
        <p:nvSpPr>
          <p:cNvPr id="649" name="Google Shape;649;p192"/>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0" name="Google Shape;650;p192"/>
          <p:cNvSpPr/>
          <p:nvPr>
            <p:ph idx="2" type="pic"/>
          </p:nvPr>
        </p:nvSpPr>
        <p:spPr>
          <a:xfrm>
            <a:off x="0" y="0"/>
            <a:ext cx="9144000" cy="2940900"/>
          </a:xfrm>
          <a:prstGeom prst="rect">
            <a:avLst/>
          </a:prstGeom>
          <a:noFill/>
          <a:ln>
            <a:noFill/>
          </a:ln>
        </p:spPr>
      </p:sp>
      <p:pic>
        <p:nvPicPr>
          <p:cNvPr id="651" name="Google Shape;651;p192"/>
          <p:cNvPicPr preferRelativeResize="0"/>
          <p:nvPr/>
        </p:nvPicPr>
        <p:blipFill rotWithShape="1">
          <a:blip r:embed="rId2">
            <a:alphaModFix/>
          </a:blip>
          <a:srcRect b="13870" l="0" r="0" t="49728"/>
          <a:stretch/>
        </p:blipFill>
        <p:spPr>
          <a:xfrm>
            <a:off x="0" y="0"/>
            <a:ext cx="9144000" cy="2961765"/>
          </a:xfrm>
          <a:prstGeom prst="rect">
            <a:avLst/>
          </a:prstGeom>
          <a:noFill/>
          <a:ln>
            <a:noFill/>
          </a:ln>
        </p:spPr>
      </p:pic>
      <p:sp>
        <p:nvSpPr>
          <p:cNvPr id="652" name="Google Shape;652;p192"/>
          <p:cNvSpPr/>
          <p:nvPr/>
        </p:nvSpPr>
        <p:spPr>
          <a:xfrm>
            <a:off x="0" y="-20921"/>
            <a:ext cx="9144000" cy="2982600"/>
          </a:xfrm>
          <a:prstGeom prst="rect">
            <a:avLst/>
          </a:prstGeom>
          <a:solidFill>
            <a:srgbClr val="FBC639">
              <a:alpha val="84705"/>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3" name="Shape 653"/>
        <p:cNvGrpSpPr/>
        <p:nvPr/>
      </p:nvGrpSpPr>
      <p:grpSpPr>
        <a:xfrm>
          <a:off x="0" y="0"/>
          <a:ext cx="0" cy="0"/>
          <a:chOff x="0" y="0"/>
          <a:chExt cx="0" cy="0"/>
        </a:xfrm>
      </p:grpSpPr>
      <p:sp>
        <p:nvSpPr>
          <p:cNvPr id="654" name="Google Shape;654;p19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5" name="Google Shape;655;p193"/>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56" name="Google Shape;656;p19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57" name="Google Shape;657;p19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58" name="Google Shape;658;p19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9" name="Shape 659"/>
        <p:cNvGrpSpPr/>
        <p:nvPr/>
      </p:nvGrpSpPr>
      <p:grpSpPr>
        <a:xfrm>
          <a:off x="0" y="0"/>
          <a:ext cx="0" cy="0"/>
          <a:chOff x="0" y="0"/>
          <a:chExt cx="0" cy="0"/>
        </a:xfrm>
      </p:grpSpPr>
      <p:sp>
        <p:nvSpPr>
          <p:cNvPr id="660" name="Google Shape;660;p194"/>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1" name="Google Shape;661;p194"/>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662" name="Google Shape;662;p19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63" name="Google Shape;663;p19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64" name="Google Shape;664;p19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65" name="Shape 665"/>
        <p:cNvGrpSpPr/>
        <p:nvPr/>
      </p:nvGrpSpPr>
      <p:grpSpPr>
        <a:xfrm>
          <a:off x="0" y="0"/>
          <a:ext cx="0" cy="0"/>
          <a:chOff x="0" y="0"/>
          <a:chExt cx="0" cy="0"/>
        </a:xfrm>
      </p:grpSpPr>
      <p:sp>
        <p:nvSpPr>
          <p:cNvPr id="666" name="Google Shape;666;p195"/>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7" name="Google Shape;667;p195"/>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668" name="Google Shape;668;p195"/>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9" name="Google Shape;669;p195"/>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670" name="Google Shape;670;p195"/>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1" name="Google Shape;671;p19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72" name="Google Shape;672;p19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73" name="Google Shape;673;p19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4" name="Shape 674"/>
        <p:cNvGrpSpPr/>
        <p:nvPr/>
      </p:nvGrpSpPr>
      <p:grpSpPr>
        <a:xfrm>
          <a:off x="0" y="0"/>
          <a:ext cx="0" cy="0"/>
          <a:chOff x="0" y="0"/>
          <a:chExt cx="0" cy="0"/>
        </a:xfrm>
      </p:grpSpPr>
      <p:sp>
        <p:nvSpPr>
          <p:cNvPr id="675" name="Google Shape;675;p19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6" name="Google Shape;676;p19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77" name="Google Shape;677;p19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78" name="Google Shape;678;p19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79" name="Shape 679"/>
        <p:cNvGrpSpPr/>
        <p:nvPr/>
      </p:nvGrpSpPr>
      <p:grpSpPr>
        <a:xfrm>
          <a:off x="0" y="0"/>
          <a:ext cx="0" cy="0"/>
          <a:chOff x="0" y="0"/>
          <a:chExt cx="0" cy="0"/>
        </a:xfrm>
      </p:grpSpPr>
      <p:sp>
        <p:nvSpPr>
          <p:cNvPr id="680" name="Google Shape;680;p19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1" name="Google Shape;681;p197"/>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682" name="Google Shape;682;p197"/>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683" name="Google Shape;683;p19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84" name="Google Shape;684;p19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85" name="Google Shape;685;p19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6" name="Shape 686"/>
        <p:cNvGrpSpPr/>
        <p:nvPr/>
      </p:nvGrpSpPr>
      <p:grpSpPr>
        <a:xfrm>
          <a:off x="0" y="0"/>
          <a:ext cx="0" cy="0"/>
          <a:chOff x="0" y="0"/>
          <a:chExt cx="0" cy="0"/>
        </a:xfrm>
      </p:grpSpPr>
      <p:sp>
        <p:nvSpPr>
          <p:cNvPr id="687" name="Google Shape;687;p19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8" name="Google Shape;688;p198"/>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9" name="Google Shape;689;p19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90" name="Google Shape;690;p19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91" name="Google Shape;691;p19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92" name="Shape 692"/>
        <p:cNvGrpSpPr/>
        <p:nvPr/>
      </p:nvGrpSpPr>
      <p:grpSpPr>
        <a:xfrm>
          <a:off x="0" y="0"/>
          <a:ext cx="0" cy="0"/>
          <a:chOff x="0" y="0"/>
          <a:chExt cx="0" cy="0"/>
        </a:xfrm>
      </p:grpSpPr>
      <p:sp>
        <p:nvSpPr>
          <p:cNvPr id="693" name="Google Shape;693;p199"/>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94" name="Google Shape;694;p199"/>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5" name="Google Shape;695;p19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96" name="Google Shape;696;p19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97" name="Google Shape;697;p19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67"/>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75" name="Google Shape;75;p16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p:spTree>
      <p:nvGrpSpPr>
        <p:cNvPr id="698" name="Shape 698"/>
        <p:cNvGrpSpPr/>
        <p:nvPr/>
      </p:nvGrpSpPr>
      <p:grpSpPr>
        <a:xfrm>
          <a:off x="0" y="0"/>
          <a:ext cx="0" cy="0"/>
          <a:chOff x="0" y="0"/>
          <a:chExt cx="0" cy="0"/>
        </a:xfrm>
      </p:grpSpPr>
      <p:sp>
        <p:nvSpPr>
          <p:cNvPr id="699" name="Google Shape;699;p200"/>
          <p:cNvSpPr txBox="1"/>
          <p:nvPr>
            <p:ph type="title"/>
          </p:nvPr>
        </p:nvSpPr>
        <p:spPr>
          <a:xfrm>
            <a:off x="251222" y="1"/>
            <a:ext cx="8641500" cy="657600"/>
          </a:xfrm>
          <a:prstGeom prst="rect">
            <a:avLst/>
          </a:prstGeom>
          <a:noFill/>
          <a:ln>
            <a:noFill/>
          </a:ln>
        </p:spPr>
        <p:txBody>
          <a:bodyPr anchorCtr="0" anchor="b" bIns="0" lIns="27000" spcFirstLastPara="1" rIns="27000" wrap="square" tIns="0">
            <a:noAutofit/>
          </a:bodyPr>
          <a:lstStyle>
            <a:lvl1pPr lvl="0" algn="l">
              <a:lnSpc>
                <a:spcPct val="90000"/>
              </a:lnSpc>
              <a:spcBef>
                <a:spcPts val="0"/>
              </a:spcBef>
              <a:spcAft>
                <a:spcPts val="0"/>
              </a:spcAft>
              <a:buClr>
                <a:srgbClr val="00A49A"/>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156">
          <p15:clr>
            <a:srgbClr val="CCCCCC"/>
          </p15:clr>
        </p15:guide>
        <p15:guide id="2" pos="1801">
          <p15:clr>
            <a:srgbClr val="CCCCCC"/>
          </p15:clr>
        </p15:guide>
        <p15:guide id="3" pos="2057">
          <p15:clr>
            <a:srgbClr val="CCCCCC"/>
          </p15:clr>
        </p15:guide>
        <p15:guide id="4" pos="3703">
          <p15:clr>
            <a:srgbClr val="CCCCCC"/>
          </p15:clr>
        </p15:guide>
        <p15:guide id="5" pos="3958">
          <p15:clr>
            <a:srgbClr val="CCCCCC"/>
          </p15:clr>
        </p15:guide>
        <p15:guide id="6" pos="5604">
          <p15:clr>
            <a:srgbClr val="CCCCCC"/>
          </p15:clr>
        </p15:guide>
      </p15:sldGuideLst>
    </p:ext>
  </p:extLs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03" name="Shape 703"/>
        <p:cNvGrpSpPr/>
        <p:nvPr/>
      </p:nvGrpSpPr>
      <p:grpSpPr>
        <a:xfrm>
          <a:off x="0" y="0"/>
          <a:ext cx="0" cy="0"/>
          <a:chOff x="0" y="0"/>
          <a:chExt cx="0" cy="0"/>
        </a:xfrm>
      </p:grpSpPr>
      <p:sp>
        <p:nvSpPr>
          <p:cNvPr id="704" name="Google Shape;704;p14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5" name="Google Shape;705;p149"/>
          <p:cNvSpPr txBox="1"/>
          <p:nvPr>
            <p:ph idx="1" type="body"/>
          </p:nvPr>
        </p:nvSpPr>
        <p:spPr>
          <a:xfrm>
            <a:off x="628650" y="1369219"/>
            <a:ext cx="7886700" cy="31920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706" name="Google Shape;706;p149"/>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707" name="Google Shape;707;p149"/>
          <p:cNvSpPr txBox="1"/>
          <p:nvPr>
            <p:ph idx="10" type="dt"/>
          </p:nvPr>
        </p:nvSpPr>
        <p:spPr>
          <a:xfrm>
            <a:off x="3475491" y="4675907"/>
            <a:ext cx="2057400" cy="273900"/>
          </a:xfrm>
          <a:prstGeom prst="rect">
            <a:avLst/>
          </a:prstGeom>
          <a:noFill/>
          <a:ln>
            <a:noFill/>
          </a:ln>
        </p:spPr>
        <p:txBody>
          <a:bodyPr anchorCtr="0" anchor="t"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08" name="Google Shape;708;p149"/>
          <p:cNvSpPr txBox="1"/>
          <p:nvPr>
            <p:ph idx="12" type="sldNum"/>
          </p:nvPr>
        </p:nvSpPr>
        <p:spPr>
          <a:xfrm>
            <a:off x="6457950" y="4675907"/>
            <a:ext cx="2057400" cy="2739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09" name="Shape 709"/>
        <p:cNvGrpSpPr/>
        <p:nvPr/>
      </p:nvGrpSpPr>
      <p:grpSpPr>
        <a:xfrm>
          <a:off x="0" y="0"/>
          <a:ext cx="0" cy="0"/>
          <a:chOff x="0" y="0"/>
          <a:chExt cx="0" cy="0"/>
        </a:xfrm>
      </p:grpSpPr>
      <p:sp>
        <p:nvSpPr>
          <p:cNvPr id="710" name="Google Shape;710;p300"/>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11" name="Google Shape;711;p300"/>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12" name="Google Shape;712;p300"/>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13" name="Google Shape;713;p300"/>
          <p:cNvSpPr/>
          <p:nvPr/>
        </p:nvSpPr>
        <p:spPr>
          <a:xfrm>
            <a:off x="0" y="0"/>
            <a:ext cx="9144000" cy="2673300"/>
          </a:xfrm>
          <a:prstGeom prst="rect">
            <a:avLst/>
          </a:prstGeom>
          <a:solidFill>
            <a:srgbClr val="FBC63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4" name="Google Shape;714;p30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15" name="Google Shape;715;p300"/>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716" name="Google Shape;716;p300"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17" name="Shape 717"/>
        <p:cNvGrpSpPr/>
        <p:nvPr/>
      </p:nvGrpSpPr>
      <p:grpSpPr>
        <a:xfrm>
          <a:off x="0" y="0"/>
          <a:ext cx="0" cy="0"/>
          <a:chOff x="0" y="0"/>
          <a:chExt cx="0" cy="0"/>
        </a:xfrm>
      </p:grpSpPr>
      <p:sp>
        <p:nvSpPr>
          <p:cNvPr id="718" name="Google Shape;718;p30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19" name="Google Shape;719;p301"/>
          <p:cNvSpPr txBox="1"/>
          <p:nvPr>
            <p:ph idx="1" type="body"/>
          </p:nvPr>
        </p:nvSpPr>
        <p:spPr>
          <a:xfrm>
            <a:off x="628650" y="1369219"/>
            <a:ext cx="3886200" cy="3137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0" name="Google Shape;720;p301"/>
          <p:cNvSpPr txBox="1"/>
          <p:nvPr>
            <p:ph idx="2" type="body"/>
          </p:nvPr>
        </p:nvSpPr>
        <p:spPr>
          <a:xfrm>
            <a:off x="4629150" y="1369219"/>
            <a:ext cx="3886200" cy="3137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721" name="Google Shape;721;p301"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722" name="Google Shape;722;p301"/>
          <p:cNvSpPr txBox="1"/>
          <p:nvPr>
            <p:ph idx="10" type="dt"/>
          </p:nvPr>
        </p:nvSpPr>
        <p:spPr>
          <a:xfrm>
            <a:off x="6982337" y="4690149"/>
            <a:ext cx="11487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2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23" name="Google Shape;723;p301"/>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40403D"/>
              </a:buClr>
              <a:buSzPts val="1200"/>
              <a:buFont typeface="Arial"/>
              <a:buNone/>
              <a:defRPr b="0" i="0" sz="1200" u="none" cap="none" strike="noStrike">
                <a:solidFill>
                  <a:srgbClr val="40403D"/>
                </a:solidFill>
                <a:latin typeface="Arial"/>
                <a:ea typeface="Arial"/>
                <a:cs typeface="Arial"/>
                <a:sym typeface="Arial"/>
              </a:defRPr>
            </a:lvl1pPr>
            <a:lvl2pPr indent="0" lvl="1" marL="0" marR="0" rtl="0" algn="l">
              <a:lnSpc>
                <a:spcPct val="100000"/>
              </a:lnSpc>
              <a:spcBef>
                <a:spcPts val="0"/>
              </a:spcBef>
              <a:spcAft>
                <a:spcPts val="0"/>
              </a:spcAft>
              <a:buClr>
                <a:srgbClr val="40403D"/>
              </a:buClr>
              <a:buSzPts val="1200"/>
              <a:buFont typeface="Arial"/>
              <a:buNone/>
              <a:defRPr b="0" i="0" sz="1200" u="none" cap="none" strike="noStrike">
                <a:solidFill>
                  <a:srgbClr val="40403D"/>
                </a:solidFill>
                <a:latin typeface="Arial"/>
                <a:ea typeface="Arial"/>
                <a:cs typeface="Arial"/>
                <a:sym typeface="Arial"/>
              </a:defRPr>
            </a:lvl2pPr>
            <a:lvl3pPr indent="0" lvl="2" marL="0" marR="0" rtl="0" algn="l">
              <a:lnSpc>
                <a:spcPct val="100000"/>
              </a:lnSpc>
              <a:spcBef>
                <a:spcPts val="0"/>
              </a:spcBef>
              <a:spcAft>
                <a:spcPts val="0"/>
              </a:spcAft>
              <a:buClr>
                <a:srgbClr val="40403D"/>
              </a:buClr>
              <a:buSzPts val="1200"/>
              <a:buFont typeface="Arial"/>
              <a:buNone/>
              <a:defRPr b="0" i="0" sz="1200" u="none" cap="none" strike="noStrike">
                <a:solidFill>
                  <a:srgbClr val="40403D"/>
                </a:solidFill>
                <a:latin typeface="Arial"/>
                <a:ea typeface="Arial"/>
                <a:cs typeface="Arial"/>
                <a:sym typeface="Arial"/>
              </a:defRPr>
            </a:lvl3pPr>
            <a:lvl4pPr indent="0" lvl="3" marL="0" marR="0" rtl="0" algn="l">
              <a:lnSpc>
                <a:spcPct val="100000"/>
              </a:lnSpc>
              <a:spcBef>
                <a:spcPts val="0"/>
              </a:spcBef>
              <a:spcAft>
                <a:spcPts val="0"/>
              </a:spcAft>
              <a:buClr>
                <a:srgbClr val="40403D"/>
              </a:buClr>
              <a:buSzPts val="1200"/>
              <a:buFont typeface="Arial"/>
              <a:buNone/>
              <a:defRPr b="0" i="0" sz="1200" u="none" cap="none" strike="noStrike">
                <a:solidFill>
                  <a:srgbClr val="40403D"/>
                </a:solidFill>
                <a:latin typeface="Arial"/>
                <a:ea typeface="Arial"/>
                <a:cs typeface="Arial"/>
                <a:sym typeface="Arial"/>
              </a:defRPr>
            </a:lvl4pPr>
            <a:lvl5pPr indent="0" lvl="4" marL="0" marR="0" rtl="0" algn="l">
              <a:lnSpc>
                <a:spcPct val="100000"/>
              </a:lnSpc>
              <a:spcBef>
                <a:spcPts val="0"/>
              </a:spcBef>
              <a:spcAft>
                <a:spcPts val="0"/>
              </a:spcAft>
              <a:buClr>
                <a:srgbClr val="40403D"/>
              </a:buClr>
              <a:buSzPts val="1200"/>
              <a:buFont typeface="Arial"/>
              <a:buNone/>
              <a:defRPr b="0" i="0" sz="1200" u="none" cap="none" strike="noStrike">
                <a:solidFill>
                  <a:srgbClr val="40403D"/>
                </a:solidFill>
                <a:latin typeface="Arial"/>
                <a:ea typeface="Arial"/>
                <a:cs typeface="Arial"/>
                <a:sym typeface="Arial"/>
              </a:defRPr>
            </a:lvl5pPr>
            <a:lvl6pPr indent="0" lvl="5" marL="0" marR="0" rtl="0" algn="l">
              <a:lnSpc>
                <a:spcPct val="100000"/>
              </a:lnSpc>
              <a:spcBef>
                <a:spcPts val="0"/>
              </a:spcBef>
              <a:spcAft>
                <a:spcPts val="0"/>
              </a:spcAft>
              <a:buClr>
                <a:srgbClr val="40403D"/>
              </a:buClr>
              <a:buSzPts val="1200"/>
              <a:buFont typeface="Arial"/>
              <a:buNone/>
              <a:defRPr b="0" i="0" sz="1200" u="none" cap="none" strike="noStrike">
                <a:solidFill>
                  <a:srgbClr val="40403D"/>
                </a:solidFill>
                <a:latin typeface="Arial"/>
                <a:ea typeface="Arial"/>
                <a:cs typeface="Arial"/>
                <a:sym typeface="Arial"/>
              </a:defRPr>
            </a:lvl6pPr>
            <a:lvl7pPr indent="0" lvl="6" marL="0" marR="0" rtl="0" algn="l">
              <a:lnSpc>
                <a:spcPct val="100000"/>
              </a:lnSpc>
              <a:spcBef>
                <a:spcPts val="0"/>
              </a:spcBef>
              <a:spcAft>
                <a:spcPts val="0"/>
              </a:spcAft>
              <a:buClr>
                <a:srgbClr val="40403D"/>
              </a:buClr>
              <a:buSzPts val="1200"/>
              <a:buFont typeface="Arial"/>
              <a:buNone/>
              <a:defRPr b="0" i="0" sz="1200" u="none" cap="none" strike="noStrike">
                <a:solidFill>
                  <a:srgbClr val="40403D"/>
                </a:solidFill>
                <a:latin typeface="Arial"/>
                <a:ea typeface="Arial"/>
                <a:cs typeface="Arial"/>
                <a:sym typeface="Arial"/>
              </a:defRPr>
            </a:lvl7pPr>
            <a:lvl8pPr indent="0" lvl="7" marL="0" marR="0" rtl="0" algn="l">
              <a:lnSpc>
                <a:spcPct val="100000"/>
              </a:lnSpc>
              <a:spcBef>
                <a:spcPts val="0"/>
              </a:spcBef>
              <a:spcAft>
                <a:spcPts val="0"/>
              </a:spcAft>
              <a:buClr>
                <a:srgbClr val="40403D"/>
              </a:buClr>
              <a:buSzPts val="1200"/>
              <a:buFont typeface="Arial"/>
              <a:buNone/>
              <a:defRPr b="0" i="0" sz="1200" u="none" cap="none" strike="noStrike">
                <a:solidFill>
                  <a:srgbClr val="40403D"/>
                </a:solidFill>
                <a:latin typeface="Arial"/>
                <a:ea typeface="Arial"/>
                <a:cs typeface="Arial"/>
                <a:sym typeface="Arial"/>
              </a:defRPr>
            </a:lvl8pPr>
            <a:lvl9pPr indent="0" lvl="8" marL="0" marR="0" rtl="0" algn="l">
              <a:lnSpc>
                <a:spcPct val="100000"/>
              </a:lnSpc>
              <a:spcBef>
                <a:spcPts val="0"/>
              </a:spcBef>
              <a:spcAft>
                <a:spcPts val="0"/>
              </a:spcAft>
              <a:buClr>
                <a:srgbClr val="40403D"/>
              </a:buClr>
              <a:buSzPts val="1200"/>
              <a:buFont typeface="Arial"/>
              <a:buNone/>
              <a:defRPr b="0" i="0" sz="1200" u="none" cap="none" strike="noStrike">
                <a:solidFill>
                  <a:srgbClr val="40403D"/>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24" name="Google Shape;724;p301"/>
          <p:cNvSpPr txBox="1"/>
          <p:nvPr>
            <p:ph idx="11" type="ftr"/>
          </p:nvPr>
        </p:nvSpPr>
        <p:spPr>
          <a:xfrm>
            <a:off x="2662947" y="4690149"/>
            <a:ext cx="43632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2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sion Vision Values">
  <p:cSld name="Mission Vision Values">
    <p:spTree>
      <p:nvGrpSpPr>
        <p:cNvPr id="725" name="Shape 725"/>
        <p:cNvGrpSpPr/>
        <p:nvPr/>
      </p:nvGrpSpPr>
      <p:grpSpPr>
        <a:xfrm>
          <a:off x="0" y="0"/>
          <a:ext cx="0" cy="0"/>
          <a:chOff x="0" y="0"/>
          <a:chExt cx="0" cy="0"/>
        </a:xfrm>
      </p:grpSpPr>
      <p:pic>
        <p:nvPicPr>
          <p:cNvPr id="726" name="Google Shape;726;p302" title="Four students gathered on carpet watching a teacher, not shown, who's reading to them."/>
          <p:cNvPicPr preferRelativeResize="0"/>
          <p:nvPr/>
        </p:nvPicPr>
        <p:blipFill rotWithShape="1">
          <a:blip r:embed="rId2">
            <a:alphaModFix/>
          </a:blip>
          <a:srcRect b="0" l="0" r="0" t="0"/>
          <a:stretch/>
        </p:blipFill>
        <p:spPr>
          <a:xfrm>
            <a:off x="0" y="0"/>
            <a:ext cx="3543300" cy="5143500"/>
          </a:xfrm>
          <a:prstGeom prst="rect">
            <a:avLst/>
          </a:prstGeom>
          <a:noFill/>
          <a:ln>
            <a:noFill/>
          </a:ln>
        </p:spPr>
      </p:pic>
      <p:sp>
        <p:nvSpPr>
          <p:cNvPr id="727" name="Google Shape;727;p302"/>
          <p:cNvSpPr txBox="1"/>
          <p:nvPr/>
        </p:nvSpPr>
        <p:spPr>
          <a:xfrm>
            <a:off x="499619" y="427969"/>
            <a:ext cx="2907000" cy="4386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2400"/>
              <a:buFont typeface="Arial"/>
              <a:buNone/>
            </a:pPr>
            <a:r>
              <a:rPr b="1" i="0" lang="en" sz="2400" u="none" cap="none" strike="noStrike">
                <a:solidFill>
                  <a:srgbClr val="40403D"/>
                </a:solidFill>
                <a:latin typeface="Arial"/>
                <a:ea typeface="Arial"/>
                <a:cs typeface="Arial"/>
                <a:sym typeface="Arial"/>
              </a:rPr>
              <a:t>Vision</a:t>
            </a:r>
            <a:endParaRPr b="0" i="0" sz="1100" u="none" cap="none" strike="noStrike">
              <a:solidFill>
                <a:srgbClr val="000000"/>
              </a:solidFill>
              <a:latin typeface="Arial"/>
              <a:ea typeface="Arial"/>
              <a:cs typeface="Arial"/>
              <a:sym typeface="Arial"/>
            </a:endParaRPr>
          </a:p>
        </p:txBody>
      </p:sp>
      <p:sp>
        <p:nvSpPr>
          <p:cNvPr id="728" name="Google Shape;728;p302"/>
          <p:cNvSpPr txBox="1"/>
          <p:nvPr/>
        </p:nvSpPr>
        <p:spPr>
          <a:xfrm>
            <a:off x="3785317" y="427969"/>
            <a:ext cx="51588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40403D"/>
                </a:solidFill>
                <a:latin typeface="Arial"/>
                <a:ea typeface="Arial"/>
                <a:cs typeface="Arial"/>
                <a:sym typeface="Arial"/>
              </a:rPr>
              <a:t>All students prepared for post-secondary pathways, careers, and civic engagement.</a:t>
            </a:r>
            <a:endParaRPr b="0" i="0" sz="1100" u="none" cap="none" strike="noStrike">
              <a:solidFill>
                <a:srgbClr val="000000"/>
              </a:solidFill>
              <a:latin typeface="Arial"/>
              <a:ea typeface="Arial"/>
              <a:cs typeface="Arial"/>
              <a:sym typeface="Arial"/>
            </a:endParaRPr>
          </a:p>
        </p:txBody>
      </p:sp>
      <p:sp>
        <p:nvSpPr>
          <p:cNvPr id="729" name="Google Shape;729;p302"/>
          <p:cNvSpPr txBox="1"/>
          <p:nvPr/>
        </p:nvSpPr>
        <p:spPr>
          <a:xfrm>
            <a:off x="499619" y="1346063"/>
            <a:ext cx="2907000" cy="4386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2400"/>
              <a:buFont typeface="Arial"/>
              <a:buNone/>
            </a:pPr>
            <a:r>
              <a:rPr b="1" i="0" lang="en" sz="2400" u="none" cap="none" strike="noStrike">
                <a:solidFill>
                  <a:srgbClr val="40403D"/>
                </a:solidFill>
                <a:latin typeface="Arial"/>
                <a:ea typeface="Arial"/>
                <a:cs typeface="Arial"/>
                <a:sym typeface="Arial"/>
              </a:rPr>
              <a:t>Mission</a:t>
            </a:r>
            <a:endParaRPr b="0" i="0" sz="1100" u="none" cap="none" strike="noStrike">
              <a:solidFill>
                <a:srgbClr val="000000"/>
              </a:solidFill>
              <a:latin typeface="Arial"/>
              <a:ea typeface="Arial"/>
              <a:cs typeface="Arial"/>
              <a:sym typeface="Arial"/>
            </a:endParaRPr>
          </a:p>
        </p:txBody>
      </p:sp>
      <p:sp>
        <p:nvSpPr>
          <p:cNvPr id="730" name="Google Shape;730;p302"/>
          <p:cNvSpPr txBox="1"/>
          <p:nvPr/>
        </p:nvSpPr>
        <p:spPr>
          <a:xfrm>
            <a:off x="3802377" y="1317808"/>
            <a:ext cx="5158800" cy="1146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0403D"/>
                </a:solidFill>
                <a:latin typeface="Arial"/>
                <a:ea typeface="Arial"/>
                <a:cs typeface="Arial"/>
                <a:sym typeface="Arial"/>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endParaRPr b="0" i="0" sz="1100" u="none" cap="none" strike="noStrike">
              <a:solidFill>
                <a:srgbClr val="000000"/>
              </a:solidFill>
              <a:latin typeface="Arial"/>
              <a:ea typeface="Arial"/>
              <a:cs typeface="Arial"/>
              <a:sym typeface="Arial"/>
            </a:endParaRPr>
          </a:p>
        </p:txBody>
      </p:sp>
      <p:sp>
        <p:nvSpPr>
          <p:cNvPr id="731" name="Google Shape;731;p302"/>
          <p:cNvSpPr txBox="1"/>
          <p:nvPr/>
        </p:nvSpPr>
        <p:spPr>
          <a:xfrm>
            <a:off x="499619" y="2894392"/>
            <a:ext cx="2907000" cy="4386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2400"/>
              <a:buFont typeface="Arial"/>
              <a:buNone/>
            </a:pPr>
            <a:r>
              <a:rPr b="1" i="0" lang="en" sz="2400" u="none" cap="none" strike="noStrike">
                <a:solidFill>
                  <a:srgbClr val="40403D"/>
                </a:solidFill>
                <a:latin typeface="Arial"/>
                <a:ea typeface="Arial"/>
                <a:cs typeface="Arial"/>
                <a:sym typeface="Arial"/>
              </a:rPr>
              <a:t>Values</a:t>
            </a:r>
            <a:endParaRPr b="0" i="0" sz="1100" u="none" cap="none" strike="noStrike">
              <a:solidFill>
                <a:srgbClr val="000000"/>
              </a:solidFill>
              <a:latin typeface="Arial"/>
              <a:ea typeface="Arial"/>
              <a:cs typeface="Arial"/>
              <a:sym typeface="Arial"/>
            </a:endParaRPr>
          </a:p>
        </p:txBody>
      </p:sp>
      <p:sp>
        <p:nvSpPr>
          <p:cNvPr id="732" name="Google Shape;732;p302"/>
          <p:cNvSpPr txBox="1"/>
          <p:nvPr/>
        </p:nvSpPr>
        <p:spPr>
          <a:xfrm>
            <a:off x="3802377" y="2887027"/>
            <a:ext cx="5158800" cy="9312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100000"/>
              </a:lnSpc>
              <a:spcBef>
                <a:spcPts val="0"/>
              </a:spcBef>
              <a:spcAft>
                <a:spcPts val="0"/>
              </a:spcAft>
              <a:buClr>
                <a:srgbClr val="40403D"/>
              </a:buClr>
              <a:buSzPts val="1400"/>
              <a:buFont typeface="Arial"/>
              <a:buChar char="•"/>
            </a:pPr>
            <a:r>
              <a:rPr b="0" i="0" lang="en" sz="1400" u="none" cap="none" strike="noStrike">
                <a:solidFill>
                  <a:srgbClr val="40403D"/>
                </a:solidFill>
                <a:latin typeface="Arial"/>
                <a:ea typeface="Arial"/>
                <a:cs typeface="Arial"/>
                <a:sym typeface="Arial"/>
              </a:rPr>
              <a:t>Ensuring Equity</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rgbClr val="40403D"/>
              </a:buClr>
              <a:buSzPts val="1400"/>
              <a:buFont typeface="Arial"/>
              <a:buChar char="•"/>
            </a:pPr>
            <a:r>
              <a:rPr b="0" i="0" lang="en" sz="1400" u="none" cap="none" strike="noStrike">
                <a:solidFill>
                  <a:srgbClr val="40403D"/>
                </a:solidFill>
                <a:latin typeface="Arial"/>
                <a:ea typeface="Arial"/>
                <a:cs typeface="Arial"/>
                <a:sym typeface="Arial"/>
              </a:rPr>
              <a:t>Collaboration and Service</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rgbClr val="40403D"/>
              </a:buClr>
              <a:buSzPts val="1400"/>
              <a:buFont typeface="Arial"/>
              <a:buChar char="•"/>
            </a:pPr>
            <a:r>
              <a:rPr b="0" i="0" lang="en" sz="1400" u="none" cap="none" strike="noStrike">
                <a:solidFill>
                  <a:srgbClr val="40403D"/>
                </a:solidFill>
                <a:latin typeface="Arial"/>
                <a:ea typeface="Arial"/>
                <a:cs typeface="Arial"/>
                <a:sym typeface="Arial"/>
              </a:rPr>
              <a:t>Achieving Excellence through Continuous Improvement</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rgbClr val="40403D"/>
              </a:buClr>
              <a:buSzPts val="1400"/>
              <a:buFont typeface="Arial"/>
              <a:buChar char="•"/>
            </a:pPr>
            <a:r>
              <a:rPr b="0" i="0" lang="en" sz="1400" u="none" cap="none" strike="noStrike">
                <a:solidFill>
                  <a:srgbClr val="40403D"/>
                </a:solidFill>
                <a:latin typeface="Arial"/>
                <a:ea typeface="Arial"/>
                <a:cs typeface="Arial"/>
                <a:sym typeface="Arial"/>
              </a:rPr>
              <a:t>Focus on the Whole Child</a:t>
            </a:r>
            <a:endParaRPr b="0" i="0" sz="1100" u="none" cap="none" strike="noStrike">
              <a:solidFill>
                <a:srgbClr val="000000"/>
              </a:solidFill>
              <a:latin typeface="Arial"/>
              <a:ea typeface="Arial"/>
              <a:cs typeface="Arial"/>
              <a:sym typeface="Arial"/>
            </a:endParaRPr>
          </a:p>
        </p:txBody>
      </p:sp>
      <p:sp>
        <p:nvSpPr>
          <p:cNvPr id="733" name="Google Shape;733;p302"/>
          <p:cNvSpPr txBox="1"/>
          <p:nvPr>
            <p:ph idx="10" type="dt"/>
          </p:nvPr>
        </p:nvSpPr>
        <p:spPr>
          <a:xfrm>
            <a:off x="7332223" y="4823658"/>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34" name="Google Shape;734;p302"/>
          <p:cNvSpPr txBox="1"/>
          <p:nvPr>
            <p:ph idx="12" type="sldNum"/>
          </p:nvPr>
        </p:nvSpPr>
        <p:spPr>
          <a:xfrm>
            <a:off x="8031996" y="4823658"/>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35" name="Google Shape;735;p302"/>
          <p:cNvSpPr txBox="1"/>
          <p:nvPr>
            <p:ph idx="11" type="ftr"/>
          </p:nvPr>
        </p:nvSpPr>
        <p:spPr>
          <a:xfrm>
            <a:off x="4313001" y="4823658"/>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pic>
        <p:nvPicPr>
          <p:cNvPr id="736" name="Google Shape;736;p302" title="OSPI logo"/>
          <p:cNvPicPr preferRelativeResize="0"/>
          <p:nvPr/>
        </p:nvPicPr>
        <p:blipFill rotWithShape="1">
          <a:blip r:embed="rId3">
            <a:alphaModFix/>
          </a:blip>
          <a:srcRect b="0" l="0" r="0" t="0"/>
          <a:stretch/>
        </p:blipFill>
        <p:spPr>
          <a:xfrm>
            <a:off x="4263111" y="4126970"/>
            <a:ext cx="4118429" cy="689051"/>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quity Statement">
  <p:cSld name="Equity Statement">
    <p:spTree>
      <p:nvGrpSpPr>
        <p:cNvPr id="737" name="Shape 737"/>
        <p:cNvGrpSpPr/>
        <p:nvPr/>
      </p:nvGrpSpPr>
      <p:grpSpPr>
        <a:xfrm>
          <a:off x="0" y="0"/>
          <a:ext cx="0" cy="0"/>
          <a:chOff x="0" y="0"/>
          <a:chExt cx="0" cy="0"/>
        </a:xfrm>
      </p:grpSpPr>
      <p:pic>
        <p:nvPicPr>
          <p:cNvPr id="738" name="Google Shape;738;p303" title="Four students gathered on carpet watching a teacher, not shown, who's reading to them."/>
          <p:cNvPicPr preferRelativeResize="0"/>
          <p:nvPr/>
        </p:nvPicPr>
        <p:blipFill rotWithShape="1">
          <a:blip r:embed="rId2">
            <a:alphaModFix/>
          </a:blip>
          <a:srcRect b="0" l="0" r="0" t="0"/>
          <a:stretch/>
        </p:blipFill>
        <p:spPr>
          <a:xfrm>
            <a:off x="0" y="0"/>
            <a:ext cx="3543300" cy="5143500"/>
          </a:xfrm>
          <a:prstGeom prst="rect">
            <a:avLst/>
          </a:prstGeom>
          <a:noFill/>
          <a:ln>
            <a:noFill/>
          </a:ln>
        </p:spPr>
      </p:pic>
      <p:sp>
        <p:nvSpPr>
          <p:cNvPr id="739" name="Google Shape;739;p303"/>
          <p:cNvSpPr txBox="1"/>
          <p:nvPr>
            <p:ph idx="10" type="dt"/>
          </p:nvPr>
        </p:nvSpPr>
        <p:spPr>
          <a:xfrm>
            <a:off x="7332223" y="4823658"/>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40" name="Google Shape;740;p303"/>
          <p:cNvSpPr txBox="1"/>
          <p:nvPr>
            <p:ph idx="12" type="sldNum"/>
          </p:nvPr>
        </p:nvSpPr>
        <p:spPr>
          <a:xfrm>
            <a:off x="8031996" y="4823658"/>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41" name="Google Shape;741;p303"/>
          <p:cNvSpPr txBox="1"/>
          <p:nvPr>
            <p:ph idx="11" type="ftr"/>
          </p:nvPr>
        </p:nvSpPr>
        <p:spPr>
          <a:xfrm>
            <a:off x="4313001" y="4823658"/>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pic>
        <p:nvPicPr>
          <p:cNvPr id="742" name="Google Shape;742;p303" title="OSPI logo"/>
          <p:cNvPicPr preferRelativeResize="0"/>
          <p:nvPr/>
        </p:nvPicPr>
        <p:blipFill rotWithShape="1">
          <a:blip r:embed="rId3">
            <a:alphaModFix/>
          </a:blip>
          <a:srcRect b="0" l="0" r="0" t="0"/>
          <a:stretch/>
        </p:blipFill>
        <p:spPr>
          <a:xfrm>
            <a:off x="4263111" y="4126970"/>
            <a:ext cx="4118429" cy="689051"/>
          </a:xfrm>
          <a:prstGeom prst="rect">
            <a:avLst/>
          </a:prstGeom>
          <a:noFill/>
          <a:ln>
            <a:noFill/>
          </a:ln>
        </p:spPr>
      </p:pic>
      <p:sp>
        <p:nvSpPr>
          <p:cNvPr id="743" name="Google Shape;743;p303"/>
          <p:cNvSpPr txBox="1"/>
          <p:nvPr/>
        </p:nvSpPr>
        <p:spPr>
          <a:xfrm>
            <a:off x="379578" y="478258"/>
            <a:ext cx="2907000" cy="4386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2400"/>
              <a:buFont typeface="Arial"/>
              <a:buNone/>
            </a:pPr>
            <a:r>
              <a:rPr b="1" i="0" lang="en" sz="2400" u="none" cap="none" strike="noStrike">
                <a:solidFill>
                  <a:srgbClr val="40403D"/>
                </a:solidFill>
                <a:latin typeface="Arial"/>
                <a:ea typeface="Arial"/>
                <a:cs typeface="Arial"/>
                <a:sym typeface="Arial"/>
              </a:rPr>
              <a:t>Equity Statement</a:t>
            </a:r>
            <a:endParaRPr b="0" i="0" sz="1100" u="none" cap="none" strike="noStrike">
              <a:solidFill>
                <a:srgbClr val="000000"/>
              </a:solidFill>
              <a:latin typeface="Arial"/>
              <a:ea typeface="Arial"/>
              <a:cs typeface="Arial"/>
              <a:sym typeface="Arial"/>
            </a:endParaRPr>
          </a:p>
        </p:txBody>
      </p:sp>
      <p:sp>
        <p:nvSpPr>
          <p:cNvPr id="744" name="Google Shape;744;p303"/>
          <p:cNvSpPr txBox="1"/>
          <p:nvPr/>
        </p:nvSpPr>
        <p:spPr>
          <a:xfrm>
            <a:off x="3804313" y="478258"/>
            <a:ext cx="5158800" cy="3924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0403D"/>
                </a:solidFill>
                <a:latin typeface="Arial"/>
                <a:ea typeface="Arial"/>
                <a:cs typeface="Arial"/>
                <a:sym typeface="Arial"/>
              </a:rPr>
              <a:t>Each student, family, and community possesses strengths and cultural knowledge that benefits their peers, educators, and schools.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500"/>
              </a:spcBef>
              <a:spcAft>
                <a:spcPts val="0"/>
              </a:spcAft>
              <a:buClr>
                <a:srgbClr val="000000"/>
              </a:buClr>
              <a:buSzPts val="1400"/>
              <a:buFont typeface="Arial"/>
              <a:buNone/>
            </a:pPr>
            <a:r>
              <a:rPr b="0" i="0" lang="en" sz="1400" u="none" cap="none" strike="noStrike">
                <a:solidFill>
                  <a:srgbClr val="40403D"/>
                </a:solidFill>
                <a:latin typeface="Arial"/>
                <a:ea typeface="Arial"/>
                <a:cs typeface="Arial"/>
                <a:sym typeface="Arial"/>
              </a:rPr>
              <a:t>Ensuring educational equity:</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500"/>
              </a:spcBef>
              <a:spcAft>
                <a:spcPts val="0"/>
              </a:spcAft>
              <a:buClr>
                <a:srgbClr val="40403D"/>
              </a:buClr>
              <a:buSzPts val="1400"/>
              <a:buFont typeface="Arial"/>
              <a:buChar char="•"/>
            </a:pPr>
            <a:r>
              <a:rPr b="0" i="0" lang="en" sz="1400" u="none" cap="none" strike="noStrike">
                <a:solidFill>
                  <a:srgbClr val="40403D"/>
                </a:solidFill>
                <a:latin typeface="Arial"/>
                <a:ea typeface="Arial"/>
                <a:cs typeface="Arial"/>
                <a:sym typeface="Arial"/>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500"/>
              </a:spcBef>
              <a:spcAft>
                <a:spcPts val="0"/>
              </a:spcAft>
              <a:buClr>
                <a:srgbClr val="40403D"/>
              </a:buClr>
              <a:buSzPts val="1400"/>
              <a:buFont typeface="Arial"/>
              <a:buChar char="•"/>
            </a:pPr>
            <a:r>
              <a:rPr b="0" i="0" lang="en" sz="1400" u="none" cap="none" strike="noStrike">
                <a:solidFill>
                  <a:srgbClr val="40403D"/>
                </a:solidFill>
                <a:latin typeface="Arial"/>
                <a:ea typeface="Arial"/>
                <a:cs typeface="Arial"/>
                <a:sym typeface="Arial"/>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Section Slide 1">
    <p:spTree>
      <p:nvGrpSpPr>
        <p:cNvPr id="745" name="Shape 745"/>
        <p:cNvGrpSpPr/>
        <p:nvPr/>
      </p:nvGrpSpPr>
      <p:grpSpPr>
        <a:xfrm>
          <a:off x="0" y="0"/>
          <a:ext cx="0" cy="0"/>
          <a:chOff x="0" y="0"/>
          <a:chExt cx="0" cy="0"/>
        </a:xfrm>
      </p:grpSpPr>
      <p:sp>
        <p:nvSpPr>
          <p:cNvPr id="746" name="Google Shape;746;p304"/>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47" name="Google Shape;747;p304"/>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48" name="Google Shape;748;p304"/>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49" name="Google Shape;749;p304"/>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750" name="Google Shape;750;p304" title="Two students in a classroom look at an experiment, not shown."/>
          <p:cNvPicPr preferRelativeResize="0"/>
          <p:nvPr/>
        </p:nvPicPr>
        <p:blipFill rotWithShape="1">
          <a:blip r:embed="rId2">
            <a:alphaModFix/>
          </a:blip>
          <a:srcRect b="0" l="0" r="0" t="0"/>
          <a:stretch/>
        </p:blipFill>
        <p:spPr>
          <a:xfrm>
            <a:off x="0" y="0"/>
            <a:ext cx="9144000" cy="2936081"/>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Slide 1">
  <p:cSld name="1_Section Slide 1">
    <p:spTree>
      <p:nvGrpSpPr>
        <p:cNvPr id="751" name="Shape 751"/>
        <p:cNvGrpSpPr/>
        <p:nvPr/>
      </p:nvGrpSpPr>
      <p:grpSpPr>
        <a:xfrm>
          <a:off x="0" y="0"/>
          <a:ext cx="0" cy="0"/>
          <a:chOff x="0" y="0"/>
          <a:chExt cx="0" cy="0"/>
        </a:xfrm>
      </p:grpSpPr>
      <p:sp>
        <p:nvSpPr>
          <p:cNvPr id="752" name="Google Shape;752;p305"/>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53" name="Google Shape;753;p305"/>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54" name="Google Shape;754;p305"/>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55" name="Google Shape;755;p305"/>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756" name="Google Shape;756;p305" title="Male Teacher works with two students"/>
          <p:cNvPicPr preferRelativeResize="0"/>
          <p:nvPr/>
        </p:nvPicPr>
        <p:blipFill rotWithShape="1">
          <a:blip r:embed="rId2">
            <a:alphaModFix/>
          </a:blip>
          <a:srcRect b="0" l="0" r="0" t="0"/>
          <a:stretch/>
        </p:blipFill>
        <p:spPr>
          <a:xfrm>
            <a:off x="0" y="0"/>
            <a:ext cx="9144000" cy="2936081"/>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2">
  <p:cSld name="Section Slide 2">
    <p:spTree>
      <p:nvGrpSpPr>
        <p:cNvPr id="757" name="Shape 757"/>
        <p:cNvGrpSpPr/>
        <p:nvPr/>
      </p:nvGrpSpPr>
      <p:grpSpPr>
        <a:xfrm>
          <a:off x="0" y="0"/>
          <a:ext cx="0" cy="0"/>
          <a:chOff x="0" y="0"/>
          <a:chExt cx="0" cy="0"/>
        </a:xfrm>
      </p:grpSpPr>
      <p:sp>
        <p:nvSpPr>
          <p:cNvPr id="758" name="Google Shape;758;p306"/>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59" name="Google Shape;759;p306"/>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60" name="Google Shape;760;p306"/>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61" name="Google Shape;761;p306"/>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762" name="Google Shape;762;p306" title="Six elementary age students laugh at a teacher, not shown."/>
          <p:cNvPicPr preferRelativeResize="0"/>
          <p:nvPr/>
        </p:nvPicPr>
        <p:blipFill rotWithShape="1">
          <a:blip r:embed="rId2">
            <a:alphaModFix/>
          </a:blip>
          <a:srcRect b="0" l="0" r="0" t="0"/>
          <a:stretch/>
        </p:blipFill>
        <p:spPr>
          <a:xfrm>
            <a:off x="0" y="0"/>
            <a:ext cx="9144000" cy="2936081"/>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3">
  <p:cSld name="Section Slide 3">
    <p:spTree>
      <p:nvGrpSpPr>
        <p:cNvPr id="763" name="Shape 763"/>
        <p:cNvGrpSpPr/>
        <p:nvPr/>
      </p:nvGrpSpPr>
      <p:grpSpPr>
        <a:xfrm>
          <a:off x="0" y="0"/>
          <a:ext cx="0" cy="0"/>
          <a:chOff x="0" y="0"/>
          <a:chExt cx="0" cy="0"/>
        </a:xfrm>
      </p:grpSpPr>
      <p:sp>
        <p:nvSpPr>
          <p:cNvPr id="764" name="Google Shape;764;p307"/>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65" name="Google Shape;765;p307"/>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66" name="Google Shape;766;p307"/>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67" name="Google Shape;767;p307"/>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768" name="Google Shape;768;p307" title="Eight high school age students throw graduation caps into the air."/>
          <p:cNvPicPr preferRelativeResize="0"/>
          <p:nvPr/>
        </p:nvPicPr>
        <p:blipFill rotWithShape="1">
          <a:blip r:embed="rId2">
            <a:alphaModFix/>
          </a:blip>
          <a:srcRect b="0" l="0" r="0" t="0"/>
          <a:stretch/>
        </p:blipFill>
        <p:spPr>
          <a:xfrm>
            <a:off x="0" y="0"/>
            <a:ext cx="9144000" cy="293608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168"/>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6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168"/>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0" name="Google Shape;80;p168"/>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Clr>
                <a:schemeClr val="lt1"/>
              </a:buClr>
              <a:buSzPts val="1200"/>
              <a:buChar char="●"/>
              <a:defRPr sz="1200">
                <a:solidFill>
                  <a:schemeClr val="lt1"/>
                </a:solidFill>
              </a:defRPr>
            </a:lvl1pPr>
            <a:lvl2pPr indent="-304800" lvl="1" marL="914400" algn="l">
              <a:lnSpc>
                <a:spcPct val="115000"/>
              </a:lnSpc>
              <a:spcBef>
                <a:spcPts val="0"/>
              </a:spcBef>
              <a:spcAft>
                <a:spcPts val="0"/>
              </a:spcAft>
              <a:buClr>
                <a:schemeClr val="lt1"/>
              </a:buClr>
              <a:buSzPts val="1200"/>
              <a:buChar char="○"/>
              <a:defRPr sz="1200">
                <a:solidFill>
                  <a:schemeClr val="lt1"/>
                </a:solidFill>
              </a:defRPr>
            </a:lvl2pPr>
            <a:lvl3pPr indent="-304800" lvl="2" marL="1371600" algn="l">
              <a:lnSpc>
                <a:spcPct val="115000"/>
              </a:lnSpc>
              <a:spcBef>
                <a:spcPts val="0"/>
              </a:spcBef>
              <a:spcAft>
                <a:spcPts val="0"/>
              </a:spcAft>
              <a:buClr>
                <a:schemeClr val="lt1"/>
              </a:buClr>
              <a:buSzPts val="1200"/>
              <a:buChar char="■"/>
              <a:defRPr sz="1200">
                <a:solidFill>
                  <a:schemeClr val="lt1"/>
                </a:solidFill>
              </a:defRPr>
            </a:lvl3pPr>
            <a:lvl4pPr indent="-304800" lvl="3" marL="1828800" algn="l">
              <a:lnSpc>
                <a:spcPct val="115000"/>
              </a:lnSpc>
              <a:spcBef>
                <a:spcPts val="0"/>
              </a:spcBef>
              <a:spcAft>
                <a:spcPts val="0"/>
              </a:spcAft>
              <a:buClr>
                <a:schemeClr val="lt1"/>
              </a:buClr>
              <a:buSzPts val="1200"/>
              <a:buChar char="●"/>
              <a:defRPr sz="1200">
                <a:solidFill>
                  <a:schemeClr val="lt1"/>
                </a:solidFill>
              </a:defRPr>
            </a:lvl4pPr>
            <a:lvl5pPr indent="-304800" lvl="4" marL="2286000" algn="l">
              <a:lnSpc>
                <a:spcPct val="115000"/>
              </a:lnSpc>
              <a:spcBef>
                <a:spcPts val="0"/>
              </a:spcBef>
              <a:spcAft>
                <a:spcPts val="0"/>
              </a:spcAft>
              <a:buClr>
                <a:schemeClr val="lt1"/>
              </a:buClr>
              <a:buSzPts val="1200"/>
              <a:buChar char="○"/>
              <a:defRPr sz="1200">
                <a:solidFill>
                  <a:schemeClr val="lt1"/>
                </a:solidFill>
              </a:defRPr>
            </a:lvl5pPr>
            <a:lvl6pPr indent="-304800" lvl="5" marL="2743200" algn="l">
              <a:lnSpc>
                <a:spcPct val="115000"/>
              </a:lnSpc>
              <a:spcBef>
                <a:spcPts val="0"/>
              </a:spcBef>
              <a:spcAft>
                <a:spcPts val="0"/>
              </a:spcAft>
              <a:buClr>
                <a:schemeClr val="lt1"/>
              </a:buClr>
              <a:buSzPts val="1200"/>
              <a:buChar char="■"/>
              <a:defRPr sz="1200">
                <a:solidFill>
                  <a:schemeClr val="lt1"/>
                </a:solidFill>
              </a:defRPr>
            </a:lvl6pPr>
            <a:lvl7pPr indent="-304800" lvl="6" marL="3200400" algn="l">
              <a:lnSpc>
                <a:spcPct val="115000"/>
              </a:lnSpc>
              <a:spcBef>
                <a:spcPts val="0"/>
              </a:spcBef>
              <a:spcAft>
                <a:spcPts val="0"/>
              </a:spcAft>
              <a:buClr>
                <a:schemeClr val="lt1"/>
              </a:buClr>
              <a:buSzPts val="1200"/>
              <a:buChar char="●"/>
              <a:defRPr sz="1200">
                <a:solidFill>
                  <a:schemeClr val="lt1"/>
                </a:solidFill>
              </a:defRPr>
            </a:lvl7pPr>
            <a:lvl8pPr indent="-304800" lvl="7" marL="3657600" algn="l">
              <a:lnSpc>
                <a:spcPct val="115000"/>
              </a:lnSpc>
              <a:spcBef>
                <a:spcPts val="0"/>
              </a:spcBef>
              <a:spcAft>
                <a:spcPts val="0"/>
              </a:spcAft>
              <a:buClr>
                <a:schemeClr val="lt1"/>
              </a:buClr>
              <a:buSzPts val="1200"/>
              <a:buChar char="○"/>
              <a:defRPr sz="1200">
                <a:solidFill>
                  <a:schemeClr val="lt1"/>
                </a:solidFill>
              </a:defRPr>
            </a:lvl8pPr>
            <a:lvl9pPr indent="-304800" lvl="8" marL="4114800" algn="l">
              <a:lnSpc>
                <a:spcPct val="115000"/>
              </a:lnSpc>
              <a:spcBef>
                <a:spcPts val="0"/>
              </a:spcBef>
              <a:spcAft>
                <a:spcPts val="0"/>
              </a:spcAft>
              <a:buClr>
                <a:schemeClr val="lt1"/>
              </a:buClr>
              <a:buSzPts val="1200"/>
              <a:buChar char="■"/>
              <a:defRPr sz="1200">
                <a:solidFill>
                  <a:schemeClr val="lt1"/>
                </a:solidFill>
              </a:defRPr>
            </a:lvl9pPr>
          </a:lstStyle>
          <a:p/>
        </p:txBody>
      </p:sp>
      <p:sp>
        <p:nvSpPr>
          <p:cNvPr id="81" name="Google Shape;81;p16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4">
  <p:cSld name="Section Slide 4">
    <p:spTree>
      <p:nvGrpSpPr>
        <p:cNvPr id="769" name="Shape 769"/>
        <p:cNvGrpSpPr/>
        <p:nvPr/>
      </p:nvGrpSpPr>
      <p:grpSpPr>
        <a:xfrm>
          <a:off x="0" y="0"/>
          <a:ext cx="0" cy="0"/>
          <a:chOff x="0" y="0"/>
          <a:chExt cx="0" cy="0"/>
        </a:xfrm>
      </p:grpSpPr>
      <p:sp>
        <p:nvSpPr>
          <p:cNvPr id="770" name="Google Shape;770;p308"/>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71" name="Google Shape;771;p308"/>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72" name="Google Shape;772;p308"/>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73" name="Google Shape;773;p308"/>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774" name="Google Shape;774;p308" title="Four high school boys look at a computer monitor."/>
          <p:cNvPicPr preferRelativeResize="0"/>
          <p:nvPr/>
        </p:nvPicPr>
        <p:blipFill rotWithShape="1">
          <a:blip r:embed="rId2">
            <a:alphaModFix/>
          </a:blip>
          <a:srcRect b="0" l="0" r="0" t="0"/>
          <a:stretch/>
        </p:blipFill>
        <p:spPr>
          <a:xfrm>
            <a:off x="0" y="0"/>
            <a:ext cx="9144000" cy="2936081"/>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Slide 4">
  <p:cSld name="1_Section Slide 4">
    <p:spTree>
      <p:nvGrpSpPr>
        <p:cNvPr id="775" name="Shape 775"/>
        <p:cNvGrpSpPr/>
        <p:nvPr/>
      </p:nvGrpSpPr>
      <p:grpSpPr>
        <a:xfrm>
          <a:off x="0" y="0"/>
          <a:ext cx="0" cy="0"/>
          <a:chOff x="0" y="0"/>
          <a:chExt cx="0" cy="0"/>
        </a:xfrm>
      </p:grpSpPr>
      <p:sp>
        <p:nvSpPr>
          <p:cNvPr id="776" name="Google Shape;776;p309"/>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77" name="Google Shape;777;p309"/>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78" name="Google Shape;778;p309"/>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79" name="Google Shape;779;p309"/>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780" name="Google Shape;780;p309" title="Two high school girls look at a robotics project"/>
          <p:cNvPicPr preferRelativeResize="0"/>
          <p:nvPr/>
        </p:nvPicPr>
        <p:blipFill rotWithShape="1">
          <a:blip r:embed="rId2">
            <a:alphaModFix/>
          </a:blip>
          <a:srcRect b="0" l="0" r="0" t="0"/>
          <a:stretch/>
        </p:blipFill>
        <p:spPr>
          <a:xfrm>
            <a:off x="-1" y="0"/>
            <a:ext cx="9144000" cy="2936081"/>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Section Slide 4">
  <p:cSld name="7_Section Slide 4">
    <p:spTree>
      <p:nvGrpSpPr>
        <p:cNvPr id="781" name="Shape 781"/>
        <p:cNvGrpSpPr/>
        <p:nvPr/>
      </p:nvGrpSpPr>
      <p:grpSpPr>
        <a:xfrm>
          <a:off x="0" y="0"/>
          <a:ext cx="0" cy="0"/>
          <a:chOff x="0" y="0"/>
          <a:chExt cx="0" cy="0"/>
        </a:xfrm>
      </p:grpSpPr>
      <p:sp>
        <p:nvSpPr>
          <p:cNvPr id="782" name="Google Shape;782;p310"/>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83" name="Google Shape;783;p310"/>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84" name="Google Shape;784;p310"/>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85" name="Google Shape;785;p310"/>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786" name="Google Shape;786;p310" title="Teacher works with student at their desk."/>
          <p:cNvPicPr preferRelativeResize="0"/>
          <p:nvPr/>
        </p:nvPicPr>
        <p:blipFill rotWithShape="1">
          <a:blip r:embed="rId2">
            <a:alphaModFix/>
          </a:blip>
          <a:srcRect b="0" l="0" r="0" t="0"/>
          <a:stretch/>
        </p:blipFill>
        <p:spPr>
          <a:xfrm>
            <a:off x="-1" y="0"/>
            <a:ext cx="9144000" cy="2936081"/>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Slide 4">
  <p:cSld name="2_Section Slide 4">
    <p:spTree>
      <p:nvGrpSpPr>
        <p:cNvPr id="787" name="Shape 787"/>
        <p:cNvGrpSpPr/>
        <p:nvPr/>
      </p:nvGrpSpPr>
      <p:grpSpPr>
        <a:xfrm>
          <a:off x="0" y="0"/>
          <a:ext cx="0" cy="0"/>
          <a:chOff x="0" y="0"/>
          <a:chExt cx="0" cy="0"/>
        </a:xfrm>
      </p:grpSpPr>
      <p:sp>
        <p:nvSpPr>
          <p:cNvPr id="788" name="Google Shape;788;p311"/>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89" name="Google Shape;789;p311"/>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90" name="Google Shape;790;p311"/>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91" name="Google Shape;791;p311"/>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792" name="Google Shape;792;p311" title="Two busses sit in front of the OSPI headquarters building."/>
          <p:cNvPicPr preferRelativeResize="0"/>
          <p:nvPr/>
        </p:nvPicPr>
        <p:blipFill rotWithShape="1">
          <a:blip r:embed="rId2">
            <a:alphaModFix/>
          </a:blip>
          <a:srcRect b="0" l="0" r="0" t="0"/>
          <a:stretch/>
        </p:blipFill>
        <p:spPr>
          <a:xfrm>
            <a:off x="-7432" y="0"/>
            <a:ext cx="9151434" cy="2938468"/>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Slide 4">
  <p:cSld name="3_Section Slide 4">
    <p:spTree>
      <p:nvGrpSpPr>
        <p:cNvPr id="793" name="Shape 793"/>
        <p:cNvGrpSpPr/>
        <p:nvPr/>
      </p:nvGrpSpPr>
      <p:grpSpPr>
        <a:xfrm>
          <a:off x="0" y="0"/>
          <a:ext cx="0" cy="0"/>
          <a:chOff x="0" y="0"/>
          <a:chExt cx="0" cy="0"/>
        </a:xfrm>
      </p:grpSpPr>
      <p:sp>
        <p:nvSpPr>
          <p:cNvPr id="794" name="Google Shape;794;p312"/>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95" name="Google Shape;795;p312"/>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96" name="Google Shape;796;p312"/>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97" name="Google Shape;797;p312"/>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798" name="Google Shape;798;p312" title="2020 Washington Teacher of the Year Amy Campbell is surprised as she is announced as Teacher of the Year. To her left sits ESD 113 Regional Teacher of the Year Lisa Summers. To her right sits ESD 105 Regional Teacher of the Year Stephanie King."/>
          <p:cNvPicPr preferRelativeResize="0"/>
          <p:nvPr/>
        </p:nvPicPr>
        <p:blipFill rotWithShape="1">
          <a:blip r:embed="rId2">
            <a:alphaModFix/>
          </a:blip>
          <a:srcRect b="0" l="0" r="0" t="0"/>
          <a:stretch/>
        </p:blipFill>
        <p:spPr>
          <a:xfrm>
            <a:off x="-7433" y="0"/>
            <a:ext cx="9151434" cy="2938467"/>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Slide 4">
  <p:cSld name="4_Section Slide 4">
    <p:spTree>
      <p:nvGrpSpPr>
        <p:cNvPr id="799" name="Shape 799"/>
        <p:cNvGrpSpPr/>
        <p:nvPr/>
      </p:nvGrpSpPr>
      <p:grpSpPr>
        <a:xfrm>
          <a:off x="0" y="0"/>
          <a:ext cx="0" cy="0"/>
          <a:chOff x="0" y="0"/>
          <a:chExt cx="0" cy="0"/>
        </a:xfrm>
      </p:grpSpPr>
      <p:sp>
        <p:nvSpPr>
          <p:cNvPr id="800" name="Google Shape;800;p313"/>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01" name="Google Shape;801;p313"/>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02" name="Google Shape;802;p313"/>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03" name="Google Shape;803;p313"/>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804" name="Google Shape;804;p313" title="Five middle school aged students look at a demonstration by a teacher, using a brain model."/>
          <p:cNvPicPr preferRelativeResize="0"/>
          <p:nvPr/>
        </p:nvPicPr>
        <p:blipFill rotWithShape="1">
          <a:blip r:embed="rId2">
            <a:alphaModFix/>
          </a:blip>
          <a:srcRect b="0" l="0" r="0" t="0"/>
          <a:stretch/>
        </p:blipFill>
        <p:spPr>
          <a:xfrm>
            <a:off x="-7432" y="0"/>
            <a:ext cx="9151430" cy="293846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Slide 4">
  <p:cSld name="5_Section Slide 4">
    <p:spTree>
      <p:nvGrpSpPr>
        <p:cNvPr id="805" name="Shape 805"/>
        <p:cNvGrpSpPr/>
        <p:nvPr/>
      </p:nvGrpSpPr>
      <p:grpSpPr>
        <a:xfrm>
          <a:off x="0" y="0"/>
          <a:ext cx="0" cy="0"/>
          <a:chOff x="0" y="0"/>
          <a:chExt cx="0" cy="0"/>
        </a:xfrm>
      </p:grpSpPr>
      <p:sp>
        <p:nvSpPr>
          <p:cNvPr id="806" name="Google Shape;806;p314"/>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07" name="Google Shape;807;p314"/>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08" name="Google Shape;808;p314"/>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09" name="Google Shape;809;p314"/>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810" name="Google Shape;810;p314" title="Five middle school aged students write on a pencil"/>
          <p:cNvPicPr preferRelativeResize="0"/>
          <p:nvPr/>
        </p:nvPicPr>
        <p:blipFill rotWithShape="1">
          <a:blip r:embed="rId2">
            <a:alphaModFix/>
          </a:blip>
          <a:srcRect b="0" l="0" r="0" t="0"/>
          <a:stretch/>
        </p:blipFill>
        <p:spPr>
          <a:xfrm>
            <a:off x="-7432" y="0"/>
            <a:ext cx="9151430" cy="2938466"/>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Slide 4">
  <p:cSld name="6_Section Slide 4">
    <p:spTree>
      <p:nvGrpSpPr>
        <p:cNvPr id="811" name="Shape 811"/>
        <p:cNvGrpSpPr/>
        <p:nvPr/>
      </p:nvGrpSpPr>
      <p:grpSpPr>
        <a:xfrm>
          <a:off x="0" y="0"/>
          <a:ext cx="0" cy="0"/>
          <a:chOff x="0" y="0"/>
          <a:chExt cx="0" cy="0"/>
        </a:xfrm>
      </p:grpSpPr>
      <p:sp>
        <p:nvSpPr>
          <p:cNvPr id="812" name="Google Shape;812;p315"/>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13" name="Google Shape;813;p315"/>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14" name="Google Shape;814;p315"/>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15" name="Google Shape;815;p315"/>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816" name="Google Shape;816;p315" title="A middle school aged boy and girl raise their hands."/>
          <p:cNvPicPr preferRelativeResize="0"/>
          <p:nvPr/>
        </p:nvPicPr>
        <p:blipFill rotWithShape="1">
          <a:blip r:embed="rId2">
            <a:alphaModFix/>
          </a:blip>
          <a:srcRect b="0" l="0" r="0" t="0"/>
          <a:stretch/>
        </p:blipFill>
        <p:spPr>
          <a:xfrm>
            <a:off x="-7432" y="0"/>
            <a:ext cx="9151427" cy="2938466"/>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Alt">
  <p:cSld name="Section Slide Alt">
    <p:spTree>
      <p:nvGrpSpPr>
        <p:cNvPr id="817" name="Shape 817"/>
        <p:cNvGrpSpPr/>
        <p:nvPr/>
      </p:nvGrpSpPr>
      <p:grpSpPr>
        <a:xfrm>
          <a:off x="0" y="0"/>
          <a:ext cx="0" cy="0"/>
          <a:chOff x="0" y="0"/>
          <a:chExt cx="0" cy="0"/>
        </a:xfrm>
      </p:grpSpPr>
      <p:sp>
        <p:nvSpPr>
          <p:cNvPr id="818" name="Google Shape;818;p316"/>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19" name="Google Shape;819;p316"/>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20" name="Google Shape;820;p316"/>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21" name="Google Shape;821;p316"/>
          <p:cNvSpPr/>
          <p:nvPr/>
        </p:nvSpPr>
        <p:spPr>
          <a:xfrm>
            <a:off x="0" y="0"/>
            <a:ext cx="4582800" cy="5143500"/>
          </a:xfrm>
          <a:prstGeom prst="rect">
            <a:avLst/>
          </a:prstGeom>
          <a:solidFill>
            <a:srgbClr val="40403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22" name="Google Shape;822;p316"/>
          <p:cNvSpPr txBox="1"/>
          <p:nvPr/>
        </p:nvSpPr>
        <p:spPr>
          <a:xfrm>
            <a:off x="599995" y="1709090"/>
            <a:ext cx="3657600" cy="131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F7F5EB"/>
                </a:solidFill>
                <a:latin typeface="Arial"/>
                <a:ea typeface="Arial"/>
                <a:cs typeface="Arial"/>
                <a:sym typeface="Arial"/>
              </a:rPr>
              <a:t>CTE Sequence Graduation Pathway FAQs with Friends</a:t>
            </a:r>
            <a:endParaRPr b="0" i="0" sz="1100" u="none" cap="none" strike="noStrike">
              <a:solidFill>
                <a:srgbClr val="000000"/>
              </a:solidFill>
              <a:latin typeface="Arial"/>
              <a:ea typeface="Arial"/>
              <a:cs typeface="Arial"/>
              <a:sym typeface="Arial"/>
            </a:endParaRPr>
          </a:p>
        </p:txBody>
      </p:sp>
      <p:pic>
        <p:nvPicPr>
          <p:cNvPr id="823" name="Google Shape;823;p316" title="OSPI logo"/>
          <p:cNvPicPr preferRelativeResize="0"/>
          <p:nvPr/>
        </p:nvPicPr>
        <p:blipFill rotWithShape="1">
          <a:blip r:embed="rId2">
            <a:alphaModFix/>
          </a:blip>
          <a:srcRect b="0" l="0" r="0" t="0"/>
          <a:stretch/>
        </p:blipFill>
        <p:spPr>
          <a:xfrm>
            <a:off x="478972" y="4258841"/>
            <a:ext cx="3648529" cy="610432"/>
          </a:xfrm>
          <a:prstGeom prst="rect">
            <a:avLst/>
          </a:prstGeom>
          <a:noFill/>
          <a:ln>
            <a:noFill/>
          </a:ln>
        </p:spPr>
      </p:pic>
      <p:sp>
        <p:nvSpPr>
          <p:cNvPr id="824" name="Google Shape;824;p316"/>
          <p:cNvSpPr txBox="1"/>
          <p:nvPr/>
        </p:nvSpPr>
        <p:spPr>
          <a:xfrm>
            <a:off x="4727239" y="248788"/>
            <a:ext cx="42105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2000"/>
              <a:buFont typeface="Arial"/>
              <a:buNone/>
            </a:pPr>
            <a:r>
              <a:rPr b="0" i="0" lang="en" sz="2000" u="none" cap="none" strike="noStrike">
                <a:solidFill>
                  <a:schemeClr val="dk1"/>
                </a:solidFill>
                <a:latin typeface="Arial"/>
                <a:ea typeface="Arial"/>
                <a:cs typeface="Arial"/>
                <a:sym typeface="Arial"/>
              </a:rPr>
              <a:t>Katie Weaver Randall, Director of Student Information </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chemeClr val="dk1"/>
              </a:buClr>
              <a:buSzPts val="2000"/>
              <a:buFont typeface="Arial"/>
              <a:buNone/>
            </a:pPr>
            <a:r>
              <a:rPr b="0" i="0" lang="en" sz="2000" u="none" cap="none" strike="noStrike">
                <a:solidFill>
                  <a:schemeClr val="dk1"/>
                </a:solidFill>
                <a:latin typeface="Arial"/>
                <a:ea typeface="Arial"/>
                <a:cs typeface="Arial"/>
                <a:sym typeface="Arial"/>
              </a:rPr>
              <a:t>Tania May, Director of Special Education </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chemeClr val="dk1"/>
              </a:buClr>
              <a:buSzPts val="2000"/>
              <a:buFont typeface="Arial"/>
              <a:buNone/>
            </a:pPr>
            <a:r>
              <a:rPr b="0" i="0" lang="en" sz="2000" u="none" cap="none" strike="noStrike">
                <a:solidFill>
                  <a:schemeClr val="dk1"/>
                </a:solidFill>
                <a:latin typeface="Arial"/>
                <a:ea typeface="Arial"/>
                <a:cs typeface="Arial"/>
                <a:sym typeface="Arial"/>
              </a:rPr>
              <a:t>Kim Reykdal, Secondary School Counseling Program Supervisor Lead</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chemeClr val="dk1"/>
              </a:buClr>
              <a:buSzPts val="2000"/>
              <a:buFont typeface="Arial"/>
              <a:buNone/>
            </a:pPr>
            <a:r>
              <a:rPr b="0" i="0" lang="en" sz="2000" u="none" cap="none" strike="noStrike">
                <a:solidFill>
                  <a:schemeClr val="dk1"/>
                </a:solidFill>
                <a:latin typeface="Arial"/>
                <a:ea typeface="Arial"/>
                <a:cs typeface="Arial"/>
                <a:sym typeface="Arial"/>
              </a:rPr>
              <a:t>Jason Boatwright, Multiple Pathways Dual Credit Program Supervisor </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chemeClr val="dk1"/>
              </a:buClr>
              <a:buSzPts val="2000"/>
              <a:buFont typeface="Arial"/>
              <a:buNone/>
            </a:pPr>
            <a:r>
              <a:rPr b="0" i="0" lang="en" sz="2000" u="none" cap="none" strike="noStrike">
                <a:solidFill>
                  <a:schemeClr val="dk1"/>
                </a:solidFill>
                <a:latin typeface="Arial"/>
                <a:ea typeface="Arial"/>
                <a:cs typeface="Arial"/>
                <a:sym typeface="Arial"/>
              </a:rPr>
              <a:t>Rhett Nelson, Director of Alternative Learning </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chemeClr val="dk1"/>
              </a:buClr>
              <a:buSzPts val="2000"/>
              <a:buFont typeface="Arial"/>
              <a:buNone/>
            </a:pPr>
            <a:r>
              <a:rPr b="0" i="0" lang="en" sz="2000" u="none" cap="none" strike="noStrike">
                <a:solidFill>
                  <a:schemeClr val="dk1"/>
                </a:solidFill>
                <a:latin typeface="Arial"/>
                <a:ea typeface="Arial"/>
                <a:cs typeface="Arial"/>
                <a:sym typeface="Arial"/>
              </a:rPr>
              <a:t>Nicole Gonzalez, Manager, Online Learning </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chemeClr val="dk1"/>
              </a:buClr>
              <a:buSzPts val="2000"/>
              <a:buFont typeface="Arial"/>
              <a:buNone/>
            </a:pPr>
            <a:r>
              <a:rPr b="0" i="0" lang="en" sz="2000" u="none" cap="none" strike="noStrike">
                <a:solidFill>
                  <a:schemeClr val="dk1"/>
                </a:solidFill>
                <a:latin typeface="Arial"/>
                <a:ea typeface="Arial"/>
                <a:cs typeface="Arial"/>
                <a:sym typeface="Arial"/>
              </a:rPr>
              <a:t>Anissa Sharratt, Manager, Alternative Learning </a:t>
            </a:r>
            <a:endParaRPr b="0" i="0" sz="1100" u="none" cap="none" strike="noStrike">
              <a:solidFill>
                <a:srgbClr val="000000"/>
              </a:solidFill>
              <a:latin typeface="Arial"/>
              <a:ea typeface="Arial"/>
              <a:cs typeface="Arial"/>
              <a:sym typeface="Arial"/>
            </a:endParaRPr>
          </a:p>
          <a:p>
            <a:pPr indent="0" lvl="1" marL="342900" marR="0" rtl="0" algn="l">
              <a:lnSpc>
                <a:spcPct val="90000"/>
              </a:lnSpc>
              <a:spcBef>
                <a:spcPts val="400"/>
              </a:spcBef>
              <a:spcAft>
                <a:spcPts val="0"/>
              </a:spcAft>
              <a:buClr>
                <a:schemeClr val="dk1"/>
              </a:buClr>
              <a:buSzPts val="1800"/>
              <a:buFont typeface="Arial"/>
              <a:buNone/>
            </a:pPr>
            <a:r>
              <a:t/>
            </a:r>
            <a:endParaRPr b="0" i="0" sz="1800" u="none" cap="none" strike="noStrike">
              <a:solidFill>
                <a:srgbClr val="40403D"/>
              </a:solidFill>
              <a:latin typeface="Arial"/>
              <a:ea typeface="Arial"/>
              <a:cs typeface="Arial"/>
              <a:sym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nect with OSPI">
  <p:cSld name="Connect with OSPI">
    <p:spTree>
      <p:nvGrpSpPr>
        <p:cNvPr id="825" name="Shape 825"/>
        <p:cNvGrpSpPr/>
        <p:nvPr/>
      </p:nvGrpSpPr>
      <p:grpSpPr>
        <a:xfrm>
          <a:off x="0" y="0"/>
          <a:ext cx="0" cy="0"/>
          <a:chOff x="0" y="0"/>
          <a:chExt cx="0" cy="0"/>
        </a:xfrm>
      </p:grpSpPr>
      <p:sp>
        <p:nvSpPr>
          <p:cNvPr id="826" name="Google Shape;826;p317"/>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27" name="Google Shape;827;p317"/>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28" name="Google Shape;828;p317"/>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pic>
        <p:nvPicPr>
          <p:cNvPr id="829" name="Google Shape;829;p317" title="OSPI logo"/>
          <p:cNvPicPr preferRelativeResize="0"/>
          <p:nvPr/>
        </p:nvPicPr>
        <p:blipFill rotWithShape="1">
          <a:blip r:embed="rId2">
            <a:alphaModFix/>
          </a:blip>
          <a:srcRect b="0" l="0" r="0" t="0"/>
          <a:stretch/>
        </p:blipFill>
        <p:spPr>
          <a:xfrm>
            <a:off x="1448834" y="624888"/>
            <a:ext cx="5803861" cy="971039"/>
          </a:xfrm>
          <a:prstGeom prst="rect">
            <a:avLst/>
          </a:prstGeom>
          <a:noFill/>
          <a:ln>
            <a:noFill/>
          </a:ln>
        </p:spPr>
      </p:pic>
      <p:sp>
        <p:nvSpPr>
          <p:cNvPr id="830" name="Google Shape;830;p317"/>
          <p:cNvSpPr txBox="1"/>
          <p:nvPr/>
        </p:nvSpPr>
        <p:spPr>
          <a:xfrm>
            <a:off x="1378010" y="1717705"/>
            <a:ext cx="6012000" cy="346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1" lang="en" sz="1800" u="none" cap="none" strike="noStrike">
                <a:solidFill>
                  <a:schemeClr val="dk1"/>
                </a:solidFill>
                <a:latin typeface="Arial"/>
                <a:ea typeface="Arial"/>
                <a:cs typeface="Arial"/>
                <a:sym typeface="Arial"/>
              </a:rPr>
              <a:t>Connect with us!</a:t>
            </a:r>
            <a:endParaRPr b="0" i="0" sz="1100" u="none" cap="none" strike="noStrike">
              <a:solidFill>
                <a:srgbClr val="000000"/>
              </a:solidFill>
              <a:latin typeface="Arial"/>
              <a:ea typeface="Arial"/>
              <a:cs typeface="Arial"/>
              <a:sym typeface="Arial"/>
            </a:endParaRPr>
          </a:p>
        </p:txBody>
      </p:sp>
      <p:sp>
        <p:nvSpPr>
          <p:cNvPr id="831" name="Google Shape;831;p317"/>
          <p:cNvSpPr/>
          <p:nvPr/>
        </p:nvSpPr>
        <p:spPr>
          <a:xfrm>
            <a:off x="0" y="2435551"/>
            <a:ext cx="9144000" cy="2707800"/>
          </a:xfrm>
          <a:prstGeom prst="rect">
            <a:avLst/>
          </a:prstGeom>
          <a:solidFill>
            <a:srgbClr val="FBC63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32" name="Google Shape;832;p317" title="Facebook Icon"/>
          <p:cNvPicPr preferRelativeResize="0"/>
          <p:nvPr/>
        </p:nvPicPr>
        <p:blipFill rotWithShape="1">
          <a:blip r:embed="rId3">
            <a:alphaModFix/>
          </a:blip>
          <a:srcRect b="0" l="0" r="0" t="0"/>
          <a:stretch/>
        </p:blipFill>
        <p:spPr>
          <a:xfrm>
            <a:off x="4846135" y="2838655"/>
            <a:ext cx="414909" cy="414909"/>
          </a:xfrm>
          <a:prstGeom prst="rect">
            <a:avLst/>
          </a:prstGeom>
          <a:noFill/>
          <a:ln>
            <a:noFill/>
          </a:ln>
        </p:spPr>
      </p:pic>
      <p:pic>
        <p:nvPicPr>
          <p:cNvPr id="833" name="Google Shape;833;p317" title="Website Icon"/>
          <p:cNvPicPr preferRelativeResize="0"/>
          <p:nvPr/>
        </p:nvPicPr>
        <p:blipFill rotWithShape="1">
          <a:blip r:embed="rId4">
            <a:alphaModFix/>
          </a:blip>
          <a:srcRect b="0" l="0" r="0" t="0"/>
          <a:stretch/>
        </p:blipFill>
        <p:spPr>
          <a:xfrm>
            <a:off x="1436182" y="2861963"/>
            <a:ext cx="414909" cy="404788"/>
          </a:xfrm>
          <a:prstGeom prst="rect">
            <a:avLst/>
          </a:prstGeom>
          <a:noFill/>
          <a:ln>
            <a:noFill/>
          </a:ln>
        </p:spPr>
      </p:pic>
      <p:pic>
        <p:nvPicPr>
          <p:cNvPr id="834" name="Google Shape;834;p317" title="LinkedIn Icon"/>
          <p:cNvPicPr preferRelativeResize="0"/>
          <p:nvPr/>
        </p:nvPicPr>
        <p:blipFill rotWithShape="1">
          <a:blip r:embed="rId5">
            <a:alphaModFix/>
          </a:blip>
          <a:srcRect b="0" l="0" r="0" t="0"/>
          <a:stretch/>
        </p:blipFill>
        <p:spPr>
          <a:xfrm>
            <a:off x="4846135" y="4185012"/>
            <a:ext cx="414909" cy="414909"/>
          </a:xfrm>
          <a:prstGeom prst="rect">
            <a:avLst/>
          </a:prstGeom>
          <a:noFill/>
          <a:ln>
            <a:noFill/>
          </a:ln>
        </p:spPr>
      </p:pic>
      <p:pic>
        <p:nvPicPr>
          <p:cNvPr id="835" name="Google Shape;835;p317" title="Medium Icon"/>
          <p:cNvPicPr preferRelativeResize="0"/>
          <p:nvPr/>
        </p:nvPicPr>
        <p:blipFill rotWithShape="1">
          <a:blip r:embed="rId6">
            <a:alphaModFix/>
          </a:blip>
          <a:srcRect b="0" l="0" r="0" t="0"/>
          <a:stretch/>
        </p:blipFill>
        <p:spPr>
          <a:xfrm>
            <a:off x="1436182" y="4222165"/>
            <a:ext cx="414909" cy="414909"/>
          </a:xfrm>
          <a:prstGeom prst="rect">
            <a:avLst/>
          </a:prstGeom>
          <a:noFill/>
          <a:ln>
            <a:noFill/>
          </a:ln>
        </p:spPr>
      </p:pic>
      <p:pic>
        <p:nvPicPr>
          <p:cNvPr id="836" name="Google Shape;836;p317" title="Twitter Icon"/>
          <p:cNvPicPr preferRelativeResize="0"/>
          <p:nvPr/>
        </p:nvPicPr>
        <p:blipFill rotWithShape="1">
          <a:blip r:embed="rId7">
            <a:alphaModFix/>
          </a:blip>
          <a:srcRect b="0" l="0" r="0" t="0"/>
          <a:stretch/>
        </p:blipFill>
        <p:spPr>
          <a:xfrm>
            <a:off x="1436182" y="3573363"/>
            <a:ext cx="414909" cy="414909"/>
          </a:xfrm>
          <a:prstGeom prst="rect">
            <a:avLst/>
          </a:prstGeom>
          <a:noFill/>
          <a:ln>
            <a:noFill/>
          </a:ln>
        </p:spPr>
      </p:pic>
      <p:pic>
        <p:nvPicPr>
          <p:cNvPr id="837" name="Google Shape;837;p317" title="YouTube Icon"/>
          <p:cNvPicPr preferRelativeResize="0"/>
          <p:nvPr/>
        </p:nvPicPr>
        <p:blipFill rotWithShape="1">
          <a:blip r:embed="rId8">
            <a:alphaModFix/>
          </a:blip>
          <a:srcRect b="0" l="0" r="0" t="0"/>
          <a:stretch/>
        </p:blipFill>
        <p:spPr>
          <a:xfrm>
            <a:off x="4846135" y="3540987"/>
            <a:ext cx="414909" cy="414909"/>
          </a:xfrm>
          <a:prstGeom prst="rect">
            <a:avLst/>
          </a:prstGeom>
          <a:noFill/>
          <a:ln>
            <a:noFill/>
          </a:ln>
        </p:spPr>
      </p:pic>
      <p:sp>
        <p:nvSpPr>
          <p:cNvPr id="838" name="Google Shape;838;p317"/>
          <p:cNvSpPr txBox="1"/>
          <p:nvPr/>
        </p:nvSpPr>
        <p:spPr>
          <a:xfrm>
            <a:off x="5385835" y="2897407"/>
            <a:ext cx="23844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facebook.com/waospi</a:t>
            </a:r>
            <a:endParaRPr b="0" i="0" sz="1500" u="none" cap="none" strike="noStrike">
              <a:solidFill>
                <a:schemeClr val="dk1"/>
              </a:solidFill>
              <a:latin typeface="Arial"/>
              <a:ea typeface="Arial"/>
              <a:cs typeface="Arial"/>
              <a:sym typeface="Arial"/>
            </a:endParaRPr>
          </a:p>
        </p:txBody>
      </p:sp>
      <p:sp>
        <p:nvSpPr>
          <p:cNvPr id="839" name="Google Shape;839;p317"/>
          <p:cNvSpPr txBox="1"/>
          <p:nvPr/>
        </p:nvSpPr>
        <p:spPr>
          <a:xfrm>
            <a:off x="1965238" y="3639740"/>
            <a:ext cx="23844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twitter.com/waospi</a:t>
            </a:r>
            <a:endParaRPr b="0" i="0" sz="1500" u="none" cap="none" strike="noStrike">
              <a:solidFill>
                <a:schemeClr val="dk1"/>
              </a:solidFill>
              <a:latin typeface="Arial"/>
              <a:ea typeface="Arial"/>
              <a:cs typeface="Arial"/>
              <a:sym typeface="Arial"/>
            </a:endParaRPr>
          </a:p>
        </p:txBody>
      </p:sp>
      <p:sp>
        <p:nvSpPr>
          <p:cNvPr id="840" name="Google Shape;840;p317"/>
          <p:cNvSpPr txBox="1"/>
          <p:nvPr/>
        </p:nvSpPr>
        <p:spPr>
          <a:xfrm>
            <a:off x="5366863" y="3587824"/>
            <a:ext cx="23844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youtube.com/waospi</a:t>
            </a:r>
            <a:endParaRPr b="0" i="0" sz="1500" u="none" cap="none" strike="noStrike">
              <a:solidFill>
                <a:schemeClr val="dk1"/>
              </a:solidFill>
              <a:latin typeface="Arial"/>
              <a:ea typeface="Arial"/>
              <a:cs typeface="Arial"/>
              <a:sym typeface="Arial"/>
            </a:endParaRPr>
          </a:p>
        </p:txBody>
      </p:sp>
      <p:sp>
        <p:nvSpPr>
          <p:cNvPr id="841" name="Google Shape;841;p317"/>
          <p:cNvSpPr txBox="1"/>
          <p:nvPr/>
        </p:nvSpPr>
        <p:spPr>
          <a:xfrm>
            <a:off x="1956910" y="4279579"/>
            <a:ext cx="23844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medium.com/waospi</a:t>
            </a:r>
            <a:endParaRPr b="0" i="0" sz="1500" u="none" cap="none" strike="noStrike">
              <a:solidFill>
                <a:schemeClr val="dk1"/>
              </a:solidFill>
              <a:latin typeface="Arial"/>
              <a:ea typeface="Arial"/>
              <a:cs typeface="Arial"/>
              <a:sym typeface="Arial"/>
            </a:endParaRPr>
          </a:p>
        </p:txBody>
      </p:sp>
      <p:sp>
        <p:nvSpPr>
          <p:cNvPr id="842" name="Google Shape;842;p317"/>
          <p:cNvSpPr txBox="1"/>
          <p:nvPr/>
        </p:nvSpPr>
        <p:spPr>
          <a:xfrm>
            <a:off x="5366863" y="4245092"/>
            <a:ext cx="27585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linkedin.com/company/waospi</a:t>
            </a:r>
            <a:endParaRPr b="0" i="0" sz="1500" u="none" cap="none" strike="noStrike">
              <a:solidFill>
                <a:schemeClr val="dk1"/>
              </a:solidFill>
              <a:latin typeface="Arial"/>
              <a:ea typeface="Arial"/>
              <a:cs typeface="Arial"/>
              <a:sym typeface="Arial"/>
            </a:endParaRPr>
          </a:p>
        </p:txBody>
      </p:sp>
      <p:sp>
        <p:nvSpPr>
          <p:cNvPr id="843" name="Google Shape;843;p317"/>
          <p:cNvSpPr txBox="1"/>
          <p:nvPr/>
        </p:nvSpPr>
        <p:spPr>
          <a:xfrm>
            <a:off x="1948238" y="2901683"/>
            <a:ext cx="20286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k12.wa.us</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2" name="Shape 82"/>
        <p:cNvGrpSpPr/>
        <p:nvPr/>
      </p:nvGrpSpPr>
      <p:grpSpPr>
        <a:xfrm>
          <a:off x="0" y="0"/>
          <a:ext cx="0" cy="0"/>
          <a:chOff x="0" y="0"/>
          <a:chExt cx="0" cy="0"/>
        </a:xfrm>
      </p:grpSpPr>
      <p:sp>
        <p:nvSpPr>
          <p:cNvPr id="83" name="Google Shape;83;p169"/>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p:txBody>
      </p:sp>
      <p:sp>
        <p:nvSpPr>
          <p:cNvPr id="84" name="Google Shape;84;p16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nect with OSPI">
  <p:cSld name="1_Connect with OSPI">
    <p:spTree>
      <p:nvGrpSpPr>
        <p:cNvPr id="844" name="Shape 844"/>
        <p:cNvGrpSpPr/>
        <p:nvPr/>
      </p:nvGrpSpPr>
      <p:grpSpPr>
        <a:xfrm>
          <a:off x="0" y="0"/>
          <a:ext cx="0" cy="0"/>
          <a:chOff x="0" y="0"/>
          <a:chExt cx="0" cy="0"/>
        </a:xfrm>
      </p:grpSpPr>
      <p:sp>
        <p:nvSpPr>
          <p:cNvPr id="845" name="Google Shape;845;p318"/>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46" name="Google Shape;846;p318"/>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47" name="Google Shape;847;p318"/>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pic>
        <p:nvPicPr>
          <p:cNvPr id="848" name="Google Shape;848;p318" title="OSPI logo"/>
          <p:cNvPicPr preferRelativeResize="0"/>
          <p:nvPr/>
        </p:nvPicPr>
        <p:blipFill rotWithShape="1">
          <a:blip r:embed="rId2">
            <a:alphaModFix/>
          </a:blip>
          <a:srcRect b="0" l="0" r="0" t="0"/>
          <a:stretch/>
        </p:blipFill>
        <p:spPr>
          <a:xfrm>
            <a:off x="1448834" y="624888"/>
            <a:ext cx="5803861" cy="971039"/>
          </a:xfrm>
          <a:prstGeom prst="rect">
            <a:avLst/>
          </a:prstGeom>
          <a:noFill/>
          <a:ln>
            <a:noFill/>
          </a:ln>
        </p:spPr>
      </p:pic>
      <p:sp>
        <p:nvSpPr>
          <p:cNvPr id="849" name="Google Shape;849;p318"/>
          <p:cNvSpPr/>
          <p:nvPr/>
        </p:nvSpPr>
        <p:spPr>
          <a:xfrm>
            <a:off x="0" y="2435551"/>
            <a:ext cx="9144000" cy="2707800"/>
          </a:xfrm>
          <a:prstGeom prst="rect">
            <a:avLst/>
          </a:prstGeom>
          <a:solidFill>
            <a:srgbClr val="FBC63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50" name="Google Shape;850;p318" title="Facebook Icon"/>
          <p:cNvPicPr preferRelativeResize="0"/>
          <p:nvPr/>
        </p:nvPicPr>
        <p:blipFill rotWithShape="1">
          <a:blip r:embed="rId3">
            <a:alphaModFix/>
          </a:blip>
          <a:srcRect b="0" l="0" r="0" t="0"/>
          <a:stretch/>
        </p:blipFill>
        <p:spPr>
          <a:xfrm>
            <a:off x="4846135" y="2838655"/>
            <a:ext cx="414909" cy="414909"/>
          </a:xfrm>
          <a:prstGeom prst="rect">
            <a:avLst/>
          </a:prstGeom>
          <a:noFill/>
          <a:ln>
            <a:noFill/>
          </a:ln>
        </p:spPr>
      </p:pic>
      <p:pic>
        <p:nvPicPr>
          <p:cNvPr id="851" name="Google Shape;851;p318" title="Website Icon"/>
          <p:cNvPicPr preferRelativeResize="0"/>
          <p:nvPr/>
        </p:nvPicPr>
        <p:blipFill rotWithShape="1">
          <a:blip r:embed="rId4">
            <a:alphaModFix/>
          </a:blip>
          <a:srcRect b="0" l="0" r="0" t="0"/>
          <a:stretch/>
        </p:blipFill>
        <p:spPr>
          <a:xfrm>
            <a:off x="1436182" y="2861963"/>
            <a:ext cx="414909" cy="404788"/>
          </a:xfrm>
          <a:prstGeom prst="rect">
            <a:avLst/>
          </a:prstGeom>
          <a:noFill/>
          <a:ln>
            <a:noFill/>
          </a:ln>
        </p:spPr>
      </p:pic>
      <p:pic>
        <p:nvPicPr>
          <p:cNvPr id="852" name="Google Shape;852;p318" title="LinkedIn Icon"/>
          <p:cNvPicPr preferRelativeResize="0"/>
          <p:nvPr/>
        </p:nvPicPr>
        <p:blipFill rotWithShape="1">
          <a:blip r:embed="rId5">
            <a:alphaModFix/>
          </a:blip>
          <a:srcRect b="0" l="0" r="0" t="0"/>
          <a:stretch/>
        </p:blipFill>
        <p:spPr>
          <a:xfrm>
            <a:off x="4846135" y="4185012"/>
            <a:ext cx="414909" cy="414909"/>
          </a:xfrm>
          <a:prstGeom prst="rect">
            <a:avLst/>
          </a:prstGeom>
          <a:noFill/>
          <a:ln>
            <a:noFill/>
          </a:ln>
        </p:spPr>
      </p:pic>
      <p:pic>
        <p:nvPicPr>
          <p:cNvPr id="853" name="Google Shape;853;p318" title="Medium Icon"/>
          <p:cNvPicPr preferRelativeResize="0"/>
          <p:nvPr/>
        </p:nvPicPr>
        <p:blipFill rotWithShape="1">
          <a:blip r:embed="rId6">
            <a:alphaModFix/>
          </a:blip>
          <a:srcRect b="0" l="0" r="0" t="0"/>
          <a:stretch/>
        </p:blipFill>
        <p:spPr>
          <a:xfrm>
            <a:off x="1436182" y="4222165"/>
            <a:ext cx="414909" cy="414909"/>
          </a:xfrm>
          <a:prstGeom prst="rect">
            <a:avLst/>
          </a:prstGeom>
          <a:noFill/>
          <a:ln>
            <a:noFill/>
          </a:ln>
        </p:spPr>
      </p:pic>
      <p:pic>
        <p:nvPicPr>
          <p:cNvPr id="854" name="Google Shape;854;p318" title="Twitter Icon"/>
          <p:cNvPicPr preferRelativeResize="0"/>
          <p:nvPr/>
        </p:nvPicPr>
        <p:blipFill rotWithShape="1">
          <a:blip r:embed="rId7">
            <a:alphaModFix/>
          </a:blip>
          <a:srcRect b="0" l="0" r="0" t="0"/>
          <a:stretch/>
        </p:blipFill>
        <p:spPr>
          <a:xfrm>
            <a:off x="1436182" y="3573363"/>
            <a:ext cx="414909" cy="414909"/>
          </a:xfrm>
          <a:prstGeom prst="rect">
            <a:avLst/>
          </a:prstGeom>
          <a:noFill/>
          <a:ln>
            <a:noFill/>
          </a:ln>
        </p:spPr>
      </p:pic>
      <p:pic>
        <p:nvPicPr>
          <p:cNvPr id="855" name="Google Shape;855;p318" title="YouTube Icon"/>
          <p:cNvPicPr preferRelativeResize="0"/>
          <p:nvPr/>
        </p:nvPicPr>
        <p:blipFill rotWithShape="1">
          <a:blip r:embed="rId8">
            <a:alphaModFix/>
          </a:blip>
          <a:srcRect b="0" l="0" r="0" t="0"/>
          <a:stretch/>
        </p:blipFill>
        <p:spPr>
          <a:xfrm>
            <a:off x="4846135" y="3540987"/>
            <a:ext cx="414909" cy="414909"/>
          </a:xfrm>
          <a:prstGeom prst="rect">
            <a:avLst/>
          </a:prstGeom>
          <a:noFill/>
          <a:ln>
            <a:noFill/>
          </a:ln>
        </p:spPr>
      </p:pic>
      <p:sp>
        <p:nvSpPr>
          <p:cNvPr id="856" name="Google Shape;856;p318"/>
          <p:cNvSpPr txBox="1"/>
          <p:nvPr/>
        </p:nvSpPr>
        <p:spPr>
          <a:xfrm>
            <a:off x="5385835" y="2897407"/>
            <a:ext cx="23844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facebook.com/waospi</a:t>
            </a:r>
            <a:endParaRPr b="0" i="0" sz="1500" u="none" cap="none" strike="noStrike">
              <a:solidFill>
                <a:schemeClr val="dk1"/>
              </a:solidFill>
              <a:latin typeface="Arial"/>
              <a:ea typeface="Arial"/>
              <a:cs typeface="Arial"/>
              <a:sym typeface="Arial"/>
            </a:endParaRPr>
          </a:p>
        </p:txBody>
      </p:sp>
      <p:sp>
        <p:nvSpPr>
          <p:cNvPr id="857" name="Google Shape;857;p318"/>
          <p:cNvSpPr txBox="1"/>
          <p:nvPr/>
        </p:nvSpPr>
        <p:spPr>
          <a:xfrm>
            <a:off x="1965238" y="3639740"/>
            <a:ext cx="23844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twitter.com/waospi</a:t>
            </a:r>
            <a:endParaRPr b="0" i="0" sz="1500" u="none" cap="none" strike="noStrike">
              <a:solidFill>
                <a:schemeClr val="dk1"/>
              </a:solidFill>
              <a:latin typeface="Arial"/>
              <a:ea typeface="Arial"/>
              <a:cs typeface="Arial"/>
              <a:sym typeface="Arial"/>
            </a:endParaRPr>
          </a:p>
        </p:txBody>
      </p:sp>
      <p:sp>
        <p:nvSpPr>
          <p:cNvPr id="858" name="Google Shape;858;p318"/>
          <p:cNvSpPr txBox="1"/>
          <p:nvPr/>
        </p:nvSpPr>
        <p:spPr>
          <a:xfrm>
            <a:off x="5366863" y="3587824"/>
            <a:ext cx="23844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youtube.com/waospi</a:t>
            </a:r>
            <a:endParaRPr b="0" i="0" sz="1500" u="none" cap="none" strike="noStrike">
              <a:solidFill>
                <a:schemeClr val="dk1"/>
              </a:solidFill>
              <a:latin typeface="Arial"/>
              <a:ea typeface="Arial"/>
              <a:cs typeface="Arial"/>
              <a:sym typeface="Arial"/>
            </a:endParaRPr>
          </a:p>
        </p:txBody>
      </p:sp>
      <p:sp>
        <p:nvSpPr>
          <p:cNvPr id="859" name="Google Shape;859;p318"/>
          <p:cNvSpPr txBox="1"/>
          <p:nvPr/>
        </p:nvSpPr>
        <p:spPr>
          <a:xfrm>
            <a:off x="1956910" y="4279579"/>
            <a:ext cx="23844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medium.com/waospi</a:t>
            </a:r>
            <a:endParaRPr b="0" i="0" sz="1500" u="none" cap="none" strike="noStrike">
              <a:solidFill>
                <a:schemeClr val="dk1"/>
              </a:solidFill>
              <a:latin typeface="Arial"/>
              <a:ea typeface="Arial"/>
              <a:cs typeface="Arial"/>
              <a:sym typeface="Arial"/>
            </a:endParaRPr>
          </a:p>
        </p:txBody>
      </p:sp>
      <p:sp>
        <p:nvSpPr>
          <p:cNvPr id="860" name="Google Shape;860;p318"/>
          <p:cNvSpPr txBox="1"/>
          <p:nvPr/>
        </p:nvSpPr>
        <p:spPr>
          <a:xfrm>
            <a:off x="5366863" y="4245092"/>
            <a:ext cx="27585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linkedin.com/company/waospi</a:t>
            </a:r>
            <a:endParaRPr b="0" i="0" sz="1500" u="none" cap="none" strike="noStrike">
              <a:solidFill>
                <a:schemeClr val="dk1"/>
              </a:solidFill>
              <a:latin typeface="Arial"/>
              <a:ea typeface="Arial"/>
              <a:cs typeface="Arial"/>
              <a:sym typeface="Arial"/>
            </a:endParaRPr>
          </a:p>
        </p:txBody>
      </p:sp>
      <p:sp>
        <p:nvSpPr>
          <p:cNvPr id="861" name="Google Shape;861;p318"/>
          <p:cNvSpPr txBox="1"/>
          <p:nvPr/>
        </p:nvSpPr>
        <p:spPr>
          <a:xfrm>
            <a:off x="1948238" y="2901683"/>
            <a:ext cx="20286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k12.wa.us</a:t>
            </a:r>
            <a:endParaRPr b="0" i="0" sz="1100" u="none" cap="none" strike="noStrike">
              <a:solidFill>
                <a:srgbClr val="000000"/>
              </a:solidFill>
              <a:latin typeface="Arial"/>
              <a:ea typeface="Arial"/>
              <a:cs typeface="Arial"/>
              <a:sym typeface="Arial"/>
            </a:endParaRPr>
          </a:p>
        </p:txBody>
      </p:sp>
      <p:sp>
        <p:nvSpPr>
          <p:cNvPr id="862" name="Google Shape;862;p318"/>
          <p:cNvSpPr txBox="1"/>
          <p:nvPr>
            <p:ph type="title"/>
          </p:nvPr>
        </p:nvSpPr>
        <p:spPr>
          <a:xfrm>
            <a:off x="688808" y="1525927"/>
            <a:ext cx="7886700" cy="9942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2100"/>
              <a:buFont typeface="Arial"/>
              <a:buNone/>
              <a:defRPr b="0" i="1" sz="21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66" name="Shape 866"/>
        <p:cNvGrpSpPr/>
        <p:nvPr/>
      </p:nvGrpSpPr>
      <p:grpSpPr>
        <a:xfrm>
          <a:off x="0" y="0"/>
          <a:ext cx="0" cy="0"/>
          <a:chOff x="0" y="0"/>
          <a:chExt cx="0" cy="0"/>
        </a:xfrm>
      </p:grpSpPr>
      <p:sp>
        <p:nvSpPr>
          <p:cNvPr id="867" name="Google Shape;867;p15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8" name="Google Shape;868;p155"/>
          <p:cNvSpPr txBox="1"/>
          <p:nvPr>
            <p:ph idx="1" type="body"/>
          </p:nvPr>
        </p:nvSpPr>
        <p:spPr>
          <a:xfrm>
            <a:off x="628650" y="1369219"/>
            <a:ext cx="7886700" cy="31920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869" name="Google Shape;869;p155"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870" name="Google Shape;870;p155"/>
          <p:cNvSpPr txBox="1"/>
          <p:nvPr>
            <p:ph idx="10" type="dt"/>
          </p:nvPr>
        </p:nvSpPr>
        <p:spPr>
          <a:xfrm>
            <a:off x="6982337" y="4690149"/>
            <a:ext cx="1148700" cy="2739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2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71" name="Google Shape;871;p155"/>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72" name="Google Shape;872;p155"/>
          <p:cNvSpPr txBox="1"/>
          <p:nvPr>
            <p:ph idx="11" type="ftr"/>
          </p:nvPr>
        </p:nvSpPr>
        <p:spPr>
          <a:xfrm>
            <a:off x="2662947" y="4690149"/>
            <a:ext cx="43632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2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73" name="Shape 873"/>
        <p:cNvGrpSpPr/>
        <p:nvPr/>
      </p:nvGrpSpPr>
      <p:grpSpPr>
        <a:xfrm>
          <a:off x="0" y="0"/>
          <a:ext cx="0" cy="0"/>
          <a:chOff x="0" y="0"/>
          <a:chExt cx="0" cy="0"/>
        </a:xfrm>
      </p:grpSpPr>
      <p:sp>
        <p:nvSpPr>
          <p:cNvPr id="874" name="Google Shape;874;p28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875" name="Google Shape;875;p283"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876" name="Google Shape;876;p283"/>
          <p:cNvSpPr txBox="1"/>
          <p:nvPr>
            <p:ph idx="10" type="dt"/>
          </p:nvPr>
        </p:nvSpPr>
        <p:spPr>
          <a:xfrm>
            <a:off x="6982337" y="4690149"/>
            <a:ext cx="11487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2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77" name="Google Shape;877;p283"/>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78" name="Google Shape;878;p283"/>
          <p:cNvSpPr txBox="1"/>
          <p:nvPr>
            <p:ph idx="11" type="ftr"/>
          </p:nvPr>
        </p:nvSpPr>
        <p:spPr>
          <a:xfrm>
            <a:off x="2662947" y="4690149"/>
            <a:ext cx="43632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2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79" name="Shape 879"/>
        <p:cNvGrpSpPr/>
        <p:nvPr/>
      </p:nvGrpSpPr>
      <p:grpSpPr>
        <a:xfrm>
          <a:off x="0" y="0"/>
          <a:ext cx="0" cy="0"/>
          <a:chOff x="0" y="0"/>
          <a:chExt cx="0" cy="0"/>
        </a:xfrm>
      </p:grpSpPr>
      <p:sp>
        <p:nvSpPr>
          <p:cNvPr id="880" name="Google Shape;880;p284"/>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81" name="Google Shape;881;p284"/>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82" name="Google Shape;882;p284"/>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83" name="Google Shape;883;p284"/>
          <p:cNvSpPr/>
          <p:nvPr/>
        </p:nvSpPr>
        <p:spPr>
          <a:xfrm>
            <a:off x="0" y="0"/>
            <a:ext cx="9144000" cy="2673300"/>
          </a:xfrm>
          <a:prstGeom prst="rect">
            <a:avLst/>
          </a:prstGeom>
          <a:solidFill>
            <a:srgbClr val="FBC63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84" name="Google Shape;884;p28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5" name="Google Shape;885;p284"/>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886" name="Google Shape;886;p284"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sion Vision Values">
  <p:cSld name="Mission Vision Values">
    <p:spTree>
      <p:nvGrpSpPr>
        <p:cNvPr id="887" name="Shape 887"/>
        <p:cNvGrpSpPr/>
        <p:nvPr/>
      </p:nvGrpSpPr>
      <p:grpSpPr>
        <a:xfrm>
          <a:off x="0" y="0"/>
          <a:ext cx="0" cy="0"/>
          <a:chOff x="0" y="0"/>
          <a:chExt cx="0" cy="0"/>
        </a:xfrm>
      </p:grpSpPr>
      <p:pic>
        <p:nvPicPr>
          <p:cNvPr id="888" name="Google Shape;888;p285" title="Four students gathered on carpet watching a teacher, not shown, who's reading to them."/>
          <p:cNvPicPr preferRelativeResize="0"/>
          <p:nvPr/>
        </p:nvPicPr>
        <p:blipFill rotWithShape="1">
          <a:blip r:embed="rId2">
            <a:alphaModFix/>
          </a:blip>
          <a:srcRect b="0" l="0" r="0" t="0"/>
          <a:stretch/>
        </p:blipFill>
        <p:spPr>
          <a:xfrm>
            <a:off x="0" y="0"/>
            <a:ext cx="3543300" cy="5143500"/>
          </a:xfrm>
          <a:prstGeom prst="rect">
            <a:avLst/>
          </a:prstGeom>
          <a:noFill/>
          <a:ln>
            <a:noFill/>
          </a:ln>
        </p:spPr>
      </p:pic>
      <p:sp>
        <p:nvSpPr>
          <p:cNvPr id="889" name="Google Shape;889;p285"/>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90" name="Google Shape;890;p285"/>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91" name="Google Shape;891;p285"/>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pic>
        <p:nvPicPr>
          <p:cNvPr id="892" name="Google Shape;892;p285" title="OSPI Logo"/>
          <p:cNvPicPr preferRelativeResize="0"/>
          <p:nvPr/>
        </p:nvPicPr>
        <p:blipFill rotWithShape="1">
          <a:blip r:embed="rId3">
            <a:alphaModFix/>
          </a:blip>
          <a:srcRect b="0" l="0" r="0" t="0"/>
          <a:stretch/>
        </p:blipFill>
        <p:spPr>
          <a:xfrm>
            <a:off x="4263111" y="4274388"/>
            <a:ext cx="4118429" cy="689051"/>
          </a:xfrm>
          <a:prstGeom prst="rect">
            <a:avLst/>
          </a:prstGeom>
          <a:noFill/>
          <a:ln>
            <a:noFill/>
          </a:ln>
        </p:spPr>
      </p:pic>
      <p:sp>
        <p:nvSpPr>
          <p:cNvPr id="893" name="Google Shape;893;p285"/>
          <p:cNvSpPr txBox="1"/>
          <p:nvPr/>
        </p:nvSpPr>
        <p:spPr>
          <a:xfrm>
            <a:off x="499619" y="427969"/>
            <a:ext cx="2907000" cy="4386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2400"/>
              <a:buFont typeface="Arial"/>
              <a:buNone/>
            </a:pPr>
            <a:r>
              <a:rPr b="1" i="0" lang="en" sz="2400" u="none" cap="none" strike="noStrike">
                <a:solidFill>
                  <a:srgbClr val="40403D"/>
                </a:solidFill>
                <a:latin typeface="Arial"/>
                <a:ea typeface="Arial"/>
                <a:cs typeface="Arial"/>
                <a:sym typeface="Arial"/>
              </a:rPr>
              <a:t>Vision</a:t>
            </a:r>
            <a:endParaRPr b="0" i="0" sz="1100" u="none" cap="none" strike="noStrike">
              <a:solidFill>
                <a:srgbClr val="000000"/>
              </a:solidFill>
              <a:latin typeface="Arial"/>
              <a:ea typeface="Arial"/>
              <a:cs typeface="Arial"/>
              <a:sym typeface="Arial"/>
            </a:endParaRPr>
          </a:p>
        </p:txBody>
      </p:sp>
      <p:sp>
        <p:nvSpPr>
          <p:cNvPr id="894" name="Google Shape;894;p285"/>
          <p:cNvSpPr txBox="1"/>
          <p:nvPr/>
        </p:nvSpPr>
        <p:spPr>
          <a:xfrm>
            <a:off x="3785317" y="427969"/>
            <a:ext cx="51588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40403D"/>
                </a:solidFill>
                <a:latin typeface="Arial"/>
                <a:ea typeface="Arial"/>
                <a:cs typeface="Arial"/>
                <a:sym typeface="Arial"/>
              </a:rPr>
              <a:t>All students prepared for post-secondary pathways, careers, and civic engagement.</a:t>
            </a:r>
            <a:endParaRPr b="0" i="0" sz="1100" u="none" cap="none" strike="noStrike">
              <a:solidFill>
                <a:srgbClr val="000000"/>
              </a:solidFill>
              <a:latin typeface="Arial"/>
              <a:ea typeface="Arial"/>
              <a:cs typeface="Arial"/>
              <a:sym typeface="Arial"/>
            </a:endParaRPr>
          </a:p>
        </p:txBody>
      </p:sp>
      <p:sp>
        <p:nvSpPr>
          <p:cNvPr id="895" name="Google Shape;895;p285"/>
          <p:cNvSpPr txBox="1"/>
          <p:nvPr/>
        </p:nvSpPr>
        <p:spPr>
          <a:xfrm>
            <a:off x="499619" y="1346063"/>
            <a:ext cx="2907000" cy="4386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2400"/>
              <a:buFont typeface="Arial"/>
              <a:buNone/>
            </a:pPr>
            <a:r>
              <a:rPr b="1" i="0" lang="en" sz="2400" u="none" cap="none" strike="noStrike">
                <a:solidFill>
                  <a:srgbClr val="40403D"/>
                </a:solidFill>
                <a:latin typeface="Arial"/>
                <a:ea typeface="Arial"/>
                <a:cs typeface="Arial"/>
                <a:sym typeface="Arial"/>
              </a:rPr>
              <a:t>Mission</a:t>
            </a:r>
            <a:endParaRPr b="0" i="0" sz="1100" u="none" cap="none" strike="noStrike">
              <a:solidFill>
                <a:srgbClr val="000000"/>
              </a:solidFill>
              <a:latin typeface="Arial"/>
              <a:ea typeface="Arial"/>
              <a:cs typeface="Arial"/>
              <a:sym typeface="Arial"/>
            </a:endParaRPr>
          </a:p>
        </p:txBody>
      </p:sp>
      <p:sp>
        <p:nvSpPr>
          <p:cNvPr id="896" name="Google Shape;896;p285"/>
          <p:cNvSpPr txBox="1"/>
          <p:nvPr/>
        </p:nvSpPr>
        <p:spPr>
          <a:xfrm>
            <a:off x="3802377" y="1317808"/>
            <a:ext cx="5158800" cy="1146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0403D"/>
                </a:solidFill>
                <a:latin typeface="Arial"/>
                <a:ea typeface="Arial"/>
                <a:cs typeface="Arial"/>
                <a:sym typeface="Arial"/>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endParaRPr b="0" i="0" sz="1100" u="none" cap="none" strike="noStrike">
              <a:solidFill>
                <a:srgbClr val="000000"/>
              </a:solidFill>
              <a:latin typeface="Arial"/>
              <a:ea typeface="Arial"/>
              <a:cs typeface="Arial"/>
              <a:sym typeface="Arial"/>
            </a:endParaRPr>
          </a:p>
        </p:txBody>
      </p:sp>
      <p:sp>
        <p:nvSpPr>
          <p:cNvPr id="897" name="Google Shape;897;p285"/>
          <p:cNvSpPr txBox="1"/>
          <p:nvPr/>
        </p:nvSpPr>
        <p:spPr>
          <a:xfrm>
            <a:off x="499619" y="2894392"/>
            <a:ext cx="2907000" cy="4386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2400"/>
              <a:buFont typeface="Arial"/>
              <a:buNone/>
            </a:pPr>
            <a:r>
              <a:rPr b="1" i="0" lang="en" sz="2400" u="none" cap="none" strike="noStrike">
                <a:solidFill>
                  <a:srgbClr val="40403D"/>
                </a:solidFill>
                <a:latin typeface="Arial"/>
                <a:ea typeface="Arial"/>
                <a:cs typeface="Arial"/>
                <a:sym typeface="Arial"/>
              </a:rPr>
              <a:t>Values</a:t>
            </a:r>
            <a:endParaRPr b="0" i="0" sz="1100" u="none" cap="none" strike="noStrike">
              <a:solidFill>
                <a:srgbClr val="000000"/>
              </a:solidFill>
              <a:latin typeface="Arial"/>
              <a:ea typeface="Arial"/>
              <a:cs typeface="Arial"/>
              <a:sym typeface="Arial"/>
            </a:endParaRPr>
          </a:p>
        </p:txBody>
      </p:sp>
      <p:sp>
        <p:nvSpPr>
          <p:cNvPr id="898" name="Google Shape;898;p285"/>
          <p:cNvSpPr txBox="1"/>
          <p:nvPr/>
        </p:nvSpPr>
        <p:spPr>
          <a:xfrm>
            <a:off x="3802377" y="2887027"/>
            <a:ext cx="5158800" cy="9312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100000"/>
              </a:lnSpc>
              <a:spcBef>
                <a:spcPts val="0"/>
              </a:spcBef>
              <a:spcAft>
                <a:spcPts val="0"/>
              </a:spcAft>
              <a:buClr>
                <a:srgbClr val="40403D"/>
              </a:buClr>
              <a:buSzPts val="1400"/>
              <a:buFont typeface="Arial"/>
              <a:buChar char="•"/>
            </a:pPr>
            <a:r>
              <a:rPr b="0" i="0" lang="en" sz="1400" u="none" cap="none" strike="noStrike">
                <a:solidFill>
                  <a:srgbClr val="40403D"/>
                </a:solidFill>
                <a:latin typeface="Arial"/>
                <a:ea typeface="Arial"/>
                <a:cs typeface="Arial"/>
                <a:sym typeface="Arial"/>
              </a:rPr>
              <a:t>Ensuring Equity</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rgbClr val="40403D"/>
              </a:buClr>
              <a:buSzPts val="1400"/>
              <a:buFont typeface="Arial"/>
              <a:buChar char="•"/>
            </a:pPr>
            <a:r>
              <a:rPr b="0" i="0" lang="en" sz="1400" u="none" cap="none" strike="noStrike">
                <a:solidFill>
                  <a:srgbClr val="40403D"/>
                </a:solidFill>
                <a:latin typeface="Arial"/>
                <a:ea typeface="Arial"/>
                <a:cs typeface="Arial"/>
                <a:sym typeface="Arial"/>
              </a:rPr>
              <a:t>Collaboration and Service</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rgbClr val="40403D"/>
              </a:buClr>
              <a:buSzPts val="1400"/>
              <a:buFont typeface="Arial"/>
              <a:buChar char="•"/>
            </a:pPr>
            <a:r>
              <a:rPr b="0" i="0" lang="en" sz="1400" u="none" cap="none" strike="noStrike">
                <a:solidFill>
                  <a:srgbClr val="40403D"/>
                </a:solidFill>
                <a:latin typeface="Arial"/>
                <a:ea typeface="Arial"/>
                <a:cs typeface="Arial"/>
                <a:sym typeface="Arial"/>
              </a:rPr>
              <a:t>Achieving Excellence through Continuous Improvement</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rgbClr val="40403D"/>
              </a:buClr>
              <a:buSzPts val="1400"/>
              <a:buFont typeface="Arial"/>
              <a:buChar char="•"/>
            </a:pPr>
            <a:r>
              <a:rPr b="0" i="0" lang="en" sz="1400" u="none" cap="none" strike="noStrike">
                <a:solidFill>
                  <a:srgbClr val="40403D"/>
                </a:solidFill>
                <a:latin typeface="Arial"/>
                <a:ea typeface="Arial"/>
                <a:cs typeface="Arial"/>
                <a:sym typeface="Arial"/>
              </a:rPr>
              <a:t>Focus on the Whole Child</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quity Statement">
  <p:cSld name="Equity Statement">
    <p:spTree>
      <p:nvGrpSpPr>
        <p:cNvPr id="899" name="Shape 899"/>
        <p:cNvGrpSpPr/>
        <p:nvPr/>
      </p:nvGrpSpPr>
      <p:grpSpPr>
        <a:xfrm>
          <a:off x="0" y="0"/>
          <a:ext cx="0" cy="0"/>
          <a:chOff x="0" y="0"/>
          <a:chExt cx="0" cy="0"/>
        </a:xfrm>
      </p:grpSpPr>
      <p:pic>
        <p:nvPicPr>
          <p:cNvPr id="900" name="Google Shape;900;p286" title="Four students gathered on carpet watching a teacher, not shown, who's reading to them."/>
          <p:cNvPicPr preferRelativeResize="0"/>
          <p:nvPr/>
        </p:nvPicPr>
        <p:blipFill rotWithShape="1">
          <a:blip r:embed="rId2">
            <a:alphaModFix/>
          </a:blip>
          <a:srcRect b="0" l="0" r="0" t="0"/>
          <a:stretch/>
        </p:blipFill>
        <p:spPr>
          <a:xfrm>
            <a:off x="0" y="0"/>
            <a:ext cx="3543300" cy="5143500"/>
          </a:xfrm>
          <a:prstGeom prst="rect">
            <a:avLst/>
          </a:prstGeom>
          <a:noFill/>
          <a:ln>
            <a:noFill/>
          </a:ln>
        </p:spPr>
      </p:pic>
      <p:sp>
        <p:nvSpPr>
          <p:cNvPr id="901" name="Google Shape;901;p286"/>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02" name="Google Shape;902;p286"/>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903" name="Google Shape;903;p286"/>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pic>
        <p:nvPicPr>
          <p:cNvPr id="904" name="Google Shape;904;p286" title="OSPI logo"/>
          <p:cNvPicPr preferRelativeResize="0"/>
          <p:nvPr/>
        </p:nvPicPr>
        <p:blipFill rotWithShape="1">
          <a:blip r:embed="rId3">
            <a:alphaModFix/>
          </a:blip>
          <a:srcRect b="0" l="0" r="0" t="0"/>
          <a:stretch/>
        </p:blipFill>
        <p:spPr>
          <a:xfrm>
            <a:off x="4263111" y="4274388"/>
            <a:ext cx="4118429" cy="689051"/>
          </a:xfrm>
          <a:prstGeom prst="rect">
            <a:avLst/>
          </a:prstGeom>
          <a:noFill/>
          <a:ln>
            <a:noFill/>
          </a:ln>
        </p:spPr>
      </p:pic>
      <p:sp>
        <p:nvSpPr>
          <p:cNvPr id="905" name="Google Shape;905;p286"/>
          <p:cNvSpPr txBox="1"/>
          <p:nvPr/>
        </p:nvSpPr>
        <p:spPr>
          <a:xfrm>
            <a:off x="379578" y="478258"/>
            <a:ext cx="2907000" cy="4386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2400"/>
              <a:buFont typeface="Arial"/>
              <a:buNone/>
            </a:pPr>
            <a:r>
              <a:rPr b="1" i="0" lang="en" sz="2400" u="none" cap="none" strike="noStrike">
                <a:solidFill>
                  <a:srgbClr val="40403D"/>
                </a:solidFill>
                <a:latin typeface="Arial"/>
                <a:ea typeface="Arial"/>
                <a:cs typeface="Arial"/>
                <a:sym typeface="Arial"/>
              </a:rPr>
              <a:t>Equity Statement</a:t>
            </a:r>
            <a:endParaRPr b="0" i="0" sz="1100" u="none" cap="none" strike="noStrike">
              <a:solidFill>
                <a:srgbClr val="000000"/>
              </a:solidFill>
              <a:latin typeface="Arial"/>
              <a:ea typeface="Arial"/>
              <a:cs typeface="Arial"/>
              <a:sym typeface="Arial"/>
            </a:endParaRPr>
          </a:p>
        </p:txBody>
      </p:sp>
      <p:sp>
        <p:nvSpPr>
          <p:cNvPr id="906" name="Google Shape;906;p286"/>
          <p:cNvSpPr txBox="1"/>
          <p:nvPr/>
        </p:nvSpPr>
        <p:spPr>
          <a:xfrm>
            <a:off x="3804313" y="478258"/>
            <a:ext cx="5158800" cy="3924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0403D"/>
                </a:solidFill>
                <a:latin typeface="Arial"/>
                <a:ea typeface="Arial"/>
                <a:cs typeface="Arial"/>
                <a:sym typeface="Arial"/>
              </a:rPr>
              <a:t>Each student, family, and community possesses strengths and cultural knowledge that benefits their peers, educators, and schools.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500"/>
              </a:spcBef>
              <a:spcAft>
                <a:spcPts val="0"/>
              </a:spcAft>
              <a:buClr>
                <a:srgbClr val="000000"/>
              </a:buClr>
              <a:buSzPts val="1400"/>
              <a:buFont typeface="Arial"/>
              <a:buNone/>
            </a:pPr>
            <a:r>
              <a:rPr b="0" i="0" lang="en" sz="1400" u="none" cap="none" strike="noStrike">
                <a:solidFill>
                  <a:srgbClr val="40403D"/>
                </a:solidFill>
                <a:latin typeface="Arial"/>
                <a:ea typeface="Arial"/>
                <a:cs typeface="Arial"/>
                <a:sym typeface="Arial"/>
              </a:rPr>
              <a:t>Ensuring educational equity:</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500"/>
              </a:spcBef>
              <a:spcAft>
                <a:spcPts val="0"/>
              </a:spcAft>
              <a:buClr>
                <a:srgbClr val="40403D"/>
              </a:buClr>
              <a:buSzPts val="1400"/>
              <a:buFont typeface="Arial"/>
              <a:buChar char="•"/>
            </a:pPr>
            <a:r>
              <a:rPr b="0" i="0" lang="en" sz="1400" u="none" cap="none" strike="noStrike">
                <a:solidFill>
                  <a:srgbClr val="40403D"/>
                </a:solidFill>
                <a:latin typeface="Arial"/>
                <a:ea typeface="Arial"/>
                <a:cs typeface="Arial"/>
                <a:sym typeface="Arial"/>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500"/>
              </a:spcBef>
              <a:spcAft>
                <a:spcPts val="0"/>
              </a:spcAft>
              <a:buClr>
                <a:srgbClr val="40403D"/>
              </a:buClr>
              <a:buSzPts val="1400"/>
              <a:buFont typeface="Arial"/>
              <a:buChar char="•"/>
            </a:pPr>
            <a:r>
              <a:rPr b="0" i="0" lang="en" sz="1400" u="none" cap="none" strike="noStrike">
                <a:solidFill>
                  <a:srgbClr val="40403D"/>
                </a:solidFill>
                <a:latin typeface="Arial"/>
                <a:ea typeface="Arial"/>
                <a:cs typeface="Arial"/>
                <a:sym typeface="Arial"/>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Section Slide 1">
    <p:spTree>
      <p:nvGrpSpPr>
        <p:cNvPr id="907" name="Shape 907"/>
        <p:cNvGrpSpPr/>
        <p:nvPr/>
      </p:nvGrpSpPr>
      <p:grpSpPr>
        <a:xfrm>
          <a:off x="0" y="0"/>
          <a:ext cx="0" cy="0"/>
          <a:chOff x="0" y="0"/>
          <a:chExt cx="0" cy="0"/>
        </a:xfrm>
      </p:grpSpPr>
      <p:sp>
        <p:nvSpPr>
          <p:cNvPr id="908" name="Google Shape;908;p287"/>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09" name="Google Shape;909;p287"/>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910" name="Google Shape;910;p287"/>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11" name="Google Shape;911;p287"/>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912" name="Google Shape;912;p287" title="Two students in a classroom look at an experiment, not shown."/>
          <p:cNvPicPr preferRelativeResize="0"/>
          <p:nvPr/>
        </p:nvPicPr>
        <p:blipFill rotWithShape="1">
          <a:blip r:embed="rId2">
            <a:alphaModFix/>
          </a:blip>
          <a:srcRect b="0" l="0" r="0" t="0"/>
          <a:stretch/>
        </p:blipFill>
        <p:spPr>
          <a:xfrm>
            <a:off x="0" y="0"/>
            <a:ext cx="9144000" cy="2936081"/>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2">
  <p:cSld name="Section Slide 2">
    <p:spTree>
      <p:nvGrpSpPr>
        <p:cNvPr id="913" name="Shape 913"/>
        <p:cNvGrpSpPr/>
        <p:nvPr/>
      </p:nvGrpSpPr>
      <p:grpSpPr>
        <a:xfrm>
          <a:off x="0" y="0"/>
          <a:ext cx="0" cy="0"/>
          <a:chOff x="0" y="0"/>
          <a:chExt cx="0" cy="0"/>
        </a:xfrm>
      </p:grpSpPr>
      <p:sp>
        <p:nvSpPr>
          <p:cNvPr id="914" name="Google Shape;914;p288"/>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15" name="Google Shape;915;p288"/>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916" name="Google Shape;916;p288"/>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17" name="Google Shape;917;p288"/>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918" name="Google Shape;918;p288" title="Six elementary age students laugh at a teacher, not shown."/>
          <p:cNvPicPr preferRelativeResize="0"/>
          <p:nvPr/>
        </p:nvPicPr>
        <p:blipFill rotWithShape="1">
          <a:blip r:embed="rId2">
            <a:alphaModFix/>
          </a:blip>
          <a:srcRect b="0" l="0" r="0" t="0"/>
          <a:stretch/>
        </p:blipFill>
        <p:spPr>
          <a:xfrm>
            <a:off x="0" y="0"/>
            <a:ext cx="9144000" cy="2936081"/>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3">
  <p:cSld name="Section Slide 3">
    <p:spTree>
      <p:nvGrpSpPr>
        <p:cNvPr id="919" name="Shape 919"/>
        <p:cNvGrpSpPr/>
        <p:nvPr/>
      </p:nvGrpSpPr>
      <p:grpSpPr>
        <a:xfrm>
          <a:off x="0" y="0"/>
          <a:ext cx="0" cy="0"/>
          <a:chOff x="0" y="0"/>
          <a:chExt cx="0" cy="0"/>
        </a:xfrm>
      </p:grpSpPr>
      <p:sp>
        <p:nvSpPr>
          <p:cNvPr id="920" name="Google Shape;920;p289"/>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21" name="Google Shape;921;p289"/>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922" name="Google Shape;922;p289"/>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23" name="Google Shape;923;p289"/>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924" name="Google Shape;924;p289" title="Eight high school age students throw graduation caps into the air."/>
          <p:cNvPicPr preferRelativeResize="0"/>
          <p:nvPr/>
        </p:nvPicPr>
        <p:blipFill rotWithShape="1">
          <a:blip r:embed="rId2">
            <a:alphaModFix/>
          </a:blip>
          <a:srcRect b="0" l="0" r="0" t="0"/>
          <a:stretch/>
        </p:blipFill>
        <p:spPr>
          <a:xfrm>
            <a:off x="0" y="0"/>
            <a:ext cx="9144000" cy="2936081"/>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4">
  <p:cSld name="Section Slide 4">
    <p:spTree>
      <p:nvGrpSpPr>
        <p:cNvPr id="925" name="Shape 925"/>
        <p:cNvGrpSpPr/>
        <p:nvPr/>
      </p:nvGrpSpPr>
      <p:grpSpPr>
        <a:xfrm>
          <a:off x="0" y="0"/>
          <a:ext cx="0" cy="0"/>
          <a:chOff x="0" y="0"/>
          <a:chExt cx="0" cy="0"/>
        </a:xfrm>
      </p:grpSpPr>
      <p:sp>
        <p:nvSpPr>
          <p:cNvPr id="926" name="Google Shape;926;p290"/>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27" name="Google Shape;927;p290"/>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928" name="Google Shape;928;p290"/>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29" name="Google Shape;929;p290"/>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930" name="Google Shape;930;p290" title="Four high school boys look at a computer monitor."/>
          <p:cNvPicPr preferRelativeResize="0"/>
          <p:nvPr/>
        </p:nvPicPr>
        <p:blipFill rotWithShape="1">
          <a:blip r:embed="rId2">
            <a:alphaModFix/>
          </a:blip>
          <a:srcRect b="0" l="0" r="0" t="0"/>
          <a:stretch/>
        </p:blipFill>
        <p:spPr>
          <a:xfrm>
            <a:off x="0" y="0"/>
            <a:ext cx="9144000" cy="293608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5" name="Shape 85"/>
        <p:cNvGrpSpPr/>
        <p:nvPr/>
      </p:nvGrpSpPr>
      <p:grpSpPr>
        <a:xfrm>
          <a:off x="0" y="0"/>
          <a:ext cx="0" cy="0"/>
          <a:chOff x="0" y="0"/>
          <a:chExt cx="0" cy="0"/>
        </a:xfrm>
      </p:grpSpPr>
      <p:sp>
        <p:nvSpPr>
          <p:cNvPr id="86" name="Google Shape;86;p170"/>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70"/>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7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p:txBody>
      </p:sp>
      <p:sp>
        <p:nvSpPr>
          <p:cNvPr id="89" name="Google Shape;89;p170"/>
          <p:cNvSpPr txBox="1"/>
          <p:nvPr>
            <p:ph idx="1" type="subTitle"/>
          </p:nvPr>
        </p:nvSpPr>
        <p:spPr>
          <a:xfrm>
            <a:off x="265500" y="2779467"/>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0" name="Google Shape;90;p17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91" name="Google Shape;91;p17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Slide 4">
  <p:cSld name="1_Section Slide 4">
    <p:spTree>
      <p:nvGrpSpPr>
        <p:cNvPr id="931" name="Shape 931"/>
        <p:cNvGrpSpPr/>
        <p:nvPr/>
      </p:nvGrpSpPr>
      <p:grpSpPr>
        <a:xfrm>
          <a:off x="0" y="0"/>
          <a:ext cx="0" cy="0"/>
          <a:chOff x="0" y="0"/>
          <a:chExt cx="0" cy="0"/>
        </a:xfrm>
      </p:grpSpPr>
      <p:sp>
        <p:nvSpPr>
          <p:cNvPr id="932" name="Google Shape;932;p291"/>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33" name="Google Shape;933;p291"/>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934" name="Google Shape;934;p291"/>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35" name="Google Shape;935;p291"/>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936" name="Google Shape;936;p291" title="Two high school girls look at a robotics project"/>
          <p:cNvPicPr preferRelativeResize="0"/>
          <p:nvPr/>
        </p:nvPicPr>
        <p:blipFill rotWithShape="1">
          <a:blip r:embed="rId2">
            <a:alphaModFix/>
          </a:blip>
          <a:srcRect b="0" l="0" r="0" t="0"/>
          <a:stretch/>
        </p:blipFill>
        <p:spPr>
          <a:xfrm>
            <a:off x="-1" y="0"/>
            <a:ext cx="9144000" cy="2936081"/>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Slide 4">
  <p:cSld name="2_Section Slide 4">
    <p:spTree>
      <p:nvGrpSpPr>
        <p:cNvPr id="937" name="Shape 937"/>
        <p:cNvGrpSpPr/>
        <p:nvPr/>
      </p:nvGrpSpPr>
      <p:grpSpPr>
        <a:xfrm>
          <a:off x="0" y="0"/>
          <a:ext cx="0" cy="0"/>
          <a:chOff x="0" y="0"/>
          <a:chExt cx="0" cy="0"/>
        </a:xfrm>
      </p:grpSpPr>
      <p:sp>
        <p:nvSpPr>
          <p:cNvPr id="938" name="Google Shape;938;p292"/>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39" name="Google Shape;939;p292"/>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940" name="Google Shape;940;p292"/>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41" name="Google Shape;941;p292"/>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942" name="Google Shape;942;p292" title="Two busses sit in front of the OSPI headquarters building."/>
          <p:cNvPicPr preferRelativeResize="0"/>
          <p:nvPr/>
        </p:nvPicPr>
        <p:blipFill rotWithShape="1">
          <a:blip r:embed="rId2">
            <a:alphaModFix/>
          </a:blip>
          <a:srcRect b="0" l="0" r="0" t="0"/>
          <a:stretch/>
        </p:blipFill>
        <p:spPr>
          <a:xfrm>
            <a:off x="-7432" y="0"/>
            <a:ext cx="9151434" cy="2938468"/>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Slide 4">
  <p:cSld name="3_Section Slide 4">
    <p:spTree>
      <p:nvGrpSpPr>
        <p:cNvPr id="943" name="Shape 943"/>
        <p:cNvGrpSpPr/>
        <p:nvPr/>
      </p:nvGrpSpPr>
      <p:grpSpPr>
        <a:xfrm>
          <a:off x="0" y="0"/>
          <a:ext cx="0" cy="0"/>
          <a:chOff x="0" y="0"/>
          <a:chExt cx="0" cy="0"/>
        </a:xfrm>
      </p:grpSpPr>
      <p:sp>
        <p:nvSpPr>
          <p:cNvPr id="944" name="Google Shape;944;p293"/>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45" name="Google Shape;945;p293"/>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946" name="Google Shape;946;p293"/>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47" name="Google Shape;947;p293"/>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948" name="Google Shape;948;p293" title="2020 Washington Teacher of the Year Amy Campbell is surprised as she is announced as Teacher of the Year. To her left sits ESD 113 Regional Teacher of the Year Lisa Summers. To her right sits ESD 105 Regional Teacher of the Year Stephanie King."/>
          <p:cNvPicPr preferRelativeResize="0"/>
          <p:nvPr/>
        </p:nvPicPr>
        <p:blipFill rotWithShape="1">
          <a:blip r:embed="rId2">
            <a:alphaModFix/>
          </a:blip>
          <a:srcRect b="0" l="0" r="0" t="0"/>
          <a:stretch/>
        </p:blipFill>
        <p:spPr>
          <a:xfrm>
            <a:off x="-7433" y="0"/>
            <a:ext cx="9151434" cy="2938467"/>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Slide 4">
  <p:cSld name="4_Section Slide 4">
    <p:spTree>
      <p:nvGrpSpPr>
        <p:cNvPr id="949" name="Shape 949"/>
        <p:cNvGrpSpPr/>
        <p:nvPr/>
      </p:nvGrpSpPr>
      <p:grpSpPr>
        <a:xfrm>
          <a:off x="0" y="0"/>
          <a:ext cx="0" cy="0"/>
          <a:chOff x="0" y="0"/>
          <a:chExt cx="0" cy="0"/>
        </a:xfrm>
      </p:grpSpPr>
      <p:sp>
        <p:nvSpPr>
          <p:cNvPr id="950" name="Google Shape;950;p294"/>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51" name="Google Shape;951;p294"/>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952" name="Google Shape;952;p294"/>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53" name="Google Shape;953;p294"/>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954" name="Google Shape;954;p294" title="Five middle school aged students look at a demonstration by a teacher, using a brain model."/>
          <p:cNvPicPr preferRelativeResize="0"/>
          <p:nvPr/>
        </p:nvPicPr>
        <p:blipFill rotWithShape="1">
          <a:blip r:embed="rId2">
            <a:alphaModFix/>
          </a:blip>
          <a:srcRect b="0" l="0" r="0" t="0"/>
          <a:stretch/>
        </p:blipFill>
        <p:spPr>
          <a:xfrm>
            <a:off x="-7432" y="0"/>
            <a:ext cx="9151430" cy="2938467"/>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Slide 4">
  <p:cSld name="5_Section Slide 4">
    <p:spTree>
      <p:nvGrpSpPr>
        <p:cNvPr id="955" name="Shape 955"/>
        <p:cNvGrpSpPr/>
        <p:nvPr/>
      </p:nvGrpSpPr>
      <p:grpSpPr>
        <a:xfrm>
          <a:off x="0" y="0"/>
          <a:ext cx="0" cy="0"/>
          <a:chOff x="0" y="0"/>
          <a:chExt cx="0" cy="0"/>
        </a:xfrm>
      </p:grpSpPr>
      <p:sp>
        <p:nvSpPr>
          <p:cNvPr id="956" name="Google Shape;956;p295"/>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57" name="Google Shape;957;p295"/>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958" name="Google Shape;958;p295"/>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59" name="Google Shape;959;p295"/>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960" name="Google Shape;960;p295" title="Five middle school aged students write on a pencil"/>
          <p:cNvPicPr preferRelativeResize="0"/>
          <p:nvPr/>
        </p:nvPicPr>
        <p:blipFill rotWithShape="1">
          <a:blip r:embed="rId2">
            <a:alphaModFix/>
          </a:blip>
          <a:srcRect b="0" l="0" r="0" t="0"/>
          <a:stretch/>
        </p:blipFill>
        <p:spPr>
          <a:xfrm>
            <a:off x="-7432" y="0"/>
            <a:ext cx="9151430" cy="2938466"/>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Slide 4">
  <p:cSld name="6_Section Slide 4">
    <p:spTree>
      <p:nvGrpSpPr>
        <p:cNvPr id="961" name="Shape 961"/>
        <p:cNvGrpSpPr/>
        <p:nvPr/>
      </p:nvGrpSpPr>
      <p:grpSpPr>
        <a:xfrm>
          <a:off x="0" y="0"/>
          <a:ext cx="0" cy="0"/>
          <a:chOff x="0" y="0"/>
          <a:chExt cx="0" cy="0"/>
        </a:xfrm>
      </p:grpSpPr>
      <p:sp>
        <p:nvSpPr>
          <p:cNvPr id="962" name="Google Shape;962;p296"/>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63" name="Google Shape;963;p296"/>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964" name="Google Shape;964;p296"/>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65" name="Google Shape;965;p296"/>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966" name="Google Shape;966;p296" title="A middle school aged boy and girl raise their hands."/>
          <p:cNvPicPr preferRelativeResize="0"/>
          <p:nvPr/>
        </p:nvPicPr>
        <p:blipFill rotWithShape="1">
          <a:blip r:embed="rId2">
            <a:alphaModFix/>
          </a:blip>
          <a:srcRect b="0" l="0" r="0" t="0"/>
          <a:stretch/>
        </p:blipFill>
        <p:spPr>
          <a:xfrm>
            <a:off x="-7432" y="0"/>
            <a:ext cx="9151427" cy="2938466"/>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Alt">
  <p:cSld name="Section Slide Alt">
    <p:spTree>
      <p:nvGrpSpPr>
        <p:cNvPr id="967" name="Shape 967"/>
        <p:cNvGrpSpPr/>
        <p:nvPr/>
      </p:nvGrpSpPr>
      <p:grpSpPr>
        <a:xfrm>
          <a:off x="0" y="0"/>
          <a:ext cx="0" cy="0"/>
          <a:chOff x="0" y="0"/>
          <a:chExt cx="0" cy="0"/>
        </a:xfrm>
      </p:grpSpPr>
      <p:sp>
        <p:nvSpPr>
          <p:cNvPr id="968" name="Google Shape;968;p297"/>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69" name="Google Shape;969;p297"/>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970" name="Google Shape;970;p297"/>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71" name="Google Shape;971;p297"/>
          <p:cNvSpPr/>
          <p:nvPr/>
        </p:nvSpPr>
        <p:spPr>
          <a:xfrm>
            <a:off x="0" y="0"/>
            <a:ext cx="4582800" cy="5143500"/>
          </a:xfrm>
          <a:prstGeom prst="rect">
            <a:avLst/>
          </a:prstGeom>
          <a:solidFill>
            <a:srgbClr val="40403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72" name="Google Shape;972;p297"/>
          <p:cNvSpPr txBox="1"/>
          <p:nvPr/>
        </p:nvSpPr>
        <p:spPr>
          <a:xfrm>
            <a:off x="478972" y="2155372"/>
            <a:ext cx="36576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F7F5EB"/>
                </a:solidFill>
                <a:latin typeface="Arial"/>
                <a:ea typeface="Arial"/>
                <a:cs typeface="Arial"/>
                <a:sym typeface="Arial"/>
              </a:rPr>
              <a:t>Section Title</a:t>
            </a:r>
            <a:endParaRPr b="0" i="0" sz="1100" u="none" cap="none" strike="noStrike">
              <a:solidFill>
                <a:srgbClr val="000000"/>
              </a:solidFill>
              <a:latin typeface="Arial"/>
              <a:ea typeface="Arial"/>
              <a:cs typeface="Arial"/>
              <a:sym typeface="Arial"/>
            </a:endParaRPr>
          </a:p>
        </p:txBody>
      </p:sp>
      <p:pic>
        <p:nvPicPr>
          <p:cNvPr id="973" name="Google Shape;973;p297" title="OSPI logo"/>
          <p:cNvPicPr preferRelativeResize="0"/>
          <p:nvPr/>
        </p:nvPicPr>
        <p:blipFill rotWithShape="1">
          <a:blip r:embed="rId2">
            <a:alphaModFix/>
          </a:blip>
          <a:srcRect b="0" l="0" r="0" t="0"/>
          <a:stretch/>
        </p:blipFill>
        <p:spPr>
          <a:xfrm>
            <a:off x="478972" y="4258841"/>
            <a:ext cx="3648529" cy="610432"/>
          </a:xfrm>
          <a:prstGeom prst="rect">
            <a:avLst/>
          </a:prstGeom>
          <a:noFill/>
          <a:ln>
            <a:noFill/>
          </a:ln>
        </p:spPr>
      </p:pic>
      <p:sp>
        <p:nvSpPr>
          <p:cNvPr id="974" name="Google Shape;974;p297"/>
          <p:cNvSpPr txBox="1"/>
          <p:nvPr/>
        </p:nvSpPr>
        <p:spPr>
          <a:xfrm>
            <a:off x="4928507" y="523620"/>
            <a:ext cx="3886200" cy="3263400"/>
          </a:xfrm>
          <a:prstGeom prst="rect">
            <a:avLst/>
          </a:prstGeom>
          <a:noFill/>
          <a:ln>
            <a:noFill/>
          </a:ln>
        </p:spPr>
        <p:txBody>
          <a:bodyPr anchorCtr="0" anchor="t" bIns="34275" lIns="68575" spcFirstLastPara="1" rIns="68575" wrap="square" tIns="34275">
            <a:noAutofit/>
          </a:bodyPr>
          <a:lstStyle/>
          <a:p>
            <a:pPr indent="-171450" lvl="0" marL="177800" marR="0" rtl="0" algn="l">
              <a:lnSpc>
                <a:spcPct val="90000"/>
              </a:lnSpc>
              <a:spcBef>
                <a:spcPts val="0"/>
              </a:spcBef>
              <a:spcAft>
                <a:spcPts val="0"/>
              </a:spcAft>
              <a:buClr>
                <a:srgbClr val="40403D"/>
              </a:buClr>
              <a:buSzPts val="2100"/>
              <a:buFont typeface="Arial"/>
              <a:buChar char="•"/>
            </a:pPr>
            <a:r>
              <a:rPr b="0" i="0" lang="en" sz="2100" u="none" cap="none" strike="noStrike">
                <a:solidFill>
                  <a:srgbClr val="40403D"/>
                </a:solidFill>
                <a:latin typeface="Arial"/>
                <a:ea typeface="Arial"/>
                <a:cs typeface="Arial"/>
                <a:sym typeface="Arial"/>
              </a:rPr>
              <a:t>Edit Master text styles</a:t>
            </a:r>
            <a:endParaRPr b="0" i="0" sz="1100" u="none" cap="none" strike="noStrike">
              <a:solidFill>
                <a:srgbClr val="000000"/>
              </a:solidFill>
              <a:latin typeface="Arial"/>
              <a:ea typeface="Arial"/>
              <a:cs typeface="Arial"/>
              <a:sym typeface="Arial"/>
            </a:endParaRPr>
          </a:p>
          <a:p>
            <a:pPr indent="-177800" lvl="1" marL="520700" marR="0" rtl="0" algn="l">
              <a:lnSpc>
                <a:spcPct val="90000"/>
              </a:lnSpc>
              <a:spcBef>
                <a:spcPts val="400"/>
              </a:spcBef>
              <a:spcAft>
                <a:spcPts val="0"/>
              </a:spcAft>
              <a:buClr>
                <a:srgbClr val="40403D"/>
              </a:buClr>
              <a:buSzPts val="1800"/>
              <a:buFont typeface="Arial"/>
              <a:buChar char="•"/>
            </a:pPr>
            <a:r>
              <a:rPr b="0" i="0" lang="en" sz="1800" u="none" cap="none" strike="noStrike">
                <a:solidFill>
                  <a:srgbClr val="40403D"/>
                </a:solidFill>
                <a:latin typeface="Arial"/>
                <a:ea typeface="Arial"/>
                <a:cs typeface="Arial"/>
                <a:sym typeface="Arial"/>
              </a:rPr>
              <a:t>Second level</a:t>
            </a:r>
            <a:endParaRPr b="0" i="0" sz="1100" u="none" cap="none" strike="noStrike">
              <a:solidFill>
                <a:srgbClr val="000000"/>
              </a:solidFill>
              <a:latin typeface="Arial"/>
              <a:ea typeface="Arial"/>
              <a:cs typeface="Arial"/>
              <a:sym typeface="Arial"/>
            </a:endParaRPr>
          </a:p>
          <a:p>
            <a:pPr indent="-171450" lvl="2" marL="863600" marR="0" rtl="0" algn="l">
              <a:lnSpc>
                <a:spcPct val="90000"/>
              </a:lnSpc>
              <a:spcBef>
                <a:spcPts val="400"/>
              </a:spcBef>
              <a:spcAft>
                <a:spcPts val="0"/>
              </a:spcAft>
              <a:buClr>
                <a:srgbClr val="40403D"/>
              </a:buClr>
              <a:buSzPts val="1500"/>
              <a:buFont typeface="Arial"/>
              <a:buChar char="•"/>
            </a:pPr>
            <a:r>
              <a:rPr b="0" i="0" lang="en" sz="1500" u="none" cap="none" strike="noStrike">
                <a:solidFill>
                  <a:srgbClr val="40403D"/>
                </a:solidFill>
                <a:latin typeface="Arial"/>
                <a:ea typeface="Arial"/>
                <a:cs typeface="Arial"/>
                <a:sym typeface="Arial"/>
              </a:rPr>
              <a:t>Third level</a:t>
            </a:r>
            <a:endParaRPr b="0" i="0" sz="1100" u="none" cap="none" strike="noStrike">
              <a:solidFill>
                <a:srgbClr val="000000"/>
              </a:solidFill>
              <a:latin typeface="Arial"/>
              <a:ea typeface="Arial"/>
              <a:cs typeface="Arial"/>
              <a:sym typeface="Arial"/>
            </a:endParaRPr>
          </a:p>
          <a:p>
            <a:pPr indent="-177800" lvl="3" marL="1206500" marR="0" rtl="0" algn="l">
              <a:lnSpc>
                <a:spcPct val="90000"/>
              </a:lnSpc>
              <a:spcBef>
                <a:spcPts val="400"/>
              </a:spcBef>
              <a:spcAft>
                <a:spcPts val="0"/>
              </a:spcAft>
              <a:buClr>
                <a:srgbClr val="40403D"/>
              </a:buClr>
              <a:buSzPts val="1400"/>
              <a:buFont typeface="Arial"/>
              <a:buChar char="•"/>
            </a:pPr>
            <a:r>
              <a:rPr b="0" i="0" lang="en" sz="1400" u="none" cap="none" strike="noStrike">
                <a:solidFill>
                  <a:srgbClr val="40403D"/>
                </a:solidFill>
                <a:latin typeface="Arial"/>
                <a:ea typeface="Arial"/>
                <a:cs typeface="Arial"/>
                <a:sym typeface="Arial"/>
              </a:rPr>
              <a:t>Fourth level</a:t>
            </a:r>
            <a:endParaRPr b="0" i="0" sz="1100" u="none" cap="none" strike="noStrike">
              <a:solidFill>
                <a:srgbClr val="000000"/>
              </a:solidFill>
              <a:latin typeface="Arial"/>
              <a:ea typeface="Arial"/>
              <a:cs typeface="Arial"/>
              <a:sym typeface="Arial"/>
            </a:endParaRPr>
          </a:p>
          <a:p>
            <a:pPr indent="-177800" lvl="4" marL="1549400" marR="0" rtl="0" algn="l">
              <a:lnSpc>
                <a:spcPct val="90000"/>
              </a:lnSpc>
              <a:spcBef>
                <a:spcPts val="400"/>
              </a:spcBef>
              <a:spcAft>
                <a:spcPts val="0"/>
              </a:spcAft>
              <a:buClr>
                <a:srgbClr val="40403D"/>
              </a:buClr>
              <a:buSzPts val="1400"/>
              <a:buFont typeface="Arial"/>
              <a:buChar char="•"/>
            </a:pPr>
            <a:r>
              <a:rPr b="0" i="0" lang="en" sz="1400" u="none" cap="none" strike="noStrike">
                <a:solidFill>
                  <a:srgbClr val="40403D"/>
                </a:solidFill>
                <a:latin typeface="Arial"/>
                <a:ea typeface="Arial"/>
                <a:cs typeface="Arial"/>
                <a:sym typeface="Arial"/>
              </a:rPr>
              <a:t>Fifth level</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nect with OSPI">
  <p:cSld name="Connect with OSPI">
    <p:spTree>
      <p:nvGrpSpPr>
        <p:cNvPr id="975" name="Shape 975"/>
        <p:cNvGrpSpPr/>
        <p:nvPr/>
      </p:nvGrpSpPr>
      <p:grpSpPr>
        <a:xfrm>
          <a:off x="0" y="0"/>
          <a:ext cx="0" cy="0"/>
          <a:chOff x="0" y="0"/>
          <a:chExt cx="0" cy="0"/>
        </a:xfrm>
      </p:grpSpPr>
      <p:sp>
        <p:nvSpPr>
          <p:cNvPr id="976" name="Google Shape;976;p298"/>
          <p:cNvSpPr txBox="1"/>
          <p:nvPr>
            <p:ph idx="10" type="dt"/>
          </p:nvPr>
        </p:nvSpPr>
        <p:spPr>
          <a:xfrm>
            <a:off x="7332223" y="4733925"/>
            <a:ext cx="7989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77" name="Google Shape;977;p298"/>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978" name="Google Shape;978;p298"/>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pic>
        <p:nvPicPr>
          <p:cNvPr id="979" name="Google Shape;979;p298" title="OSPI logo"/>
          <p:cNvPicPr preferRelativeResize="0"/>
          <p:nvPr/>
        </p:nvPicPr>
        <p:blipFill rotWithShape="1">
          <a:blip r:embed="rId2">
            <a:alphaModFix/>
          </a:blip>
          <a:srcRect b="0" l="0" r="0" t="0"/>
          <a:stretch/>
        </p:blipFill>
        <p:spPr>
          <a:xfrm>
            <a:off x="1448834" y="624888"/>
            <a:ext cx="5803861" cy="971039"/>
          </a:xfrm>
          <a:prstGeom prst="rect">
            <a:avLst/>
          </a:prstGeom>
          <a:noFill/>
          <a:ln>
            <a:noFill/>
          </a:ln>
        </p:spPr>
      </p:pic>
      <p:sp>
        <p:nvSpPr>
          <p:cNvPr id="980" name="Google Shape;980;p298"/>
          <p:cNvSpPr txBox="1"/>
          <p:nvPr/>
        </p:nvSpPr>
        <p:spPr>
          <a:xfrm>
            <a:off x="1378010" y="1717705"/>
            <a:ext cx="6012000" cy="346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1" lang="en" sz="1800" u="none" cap="none" strike="noStrike">
                <a:solidFill>
                  <a:schemeClr val="dk1"/>
                </a:solidFill>
                <a:latin typeface="Arial"/>
                <a:ea typeface="Arial"/>
                <a:cs typeface="Arial"/>
                <a:sym typeface="Arial"/>
              </a:rPr>
              <a:t>Connect with us!</a:t>
            </a:r>
            <a:endParaRPr b="0" i="0" sz="1100" u="none" cap="none" strike="noStrike">
              <a:solidFill>
                <a:srgbClr val="000000"/>
              </a:solidFill>
              <a:latin typeface="Arial"/>
              <a:ea typeface="Arial"/>
              <a:cs typeface="Arial"/>
              <a:sym typeface="Arial"/>
            </a:endParaRPr>
          </a:p>
        </p:txBody>
      </p:sp>
      <p:sp>
        <p:nvSpPr>
          <p:cNvPr id="981" name="Google Shape;981;p298"/>
          <p:cNvSpPr/>
          <p:nvPr/>
        </p:nvSpPr>
        <p:spPr>
          <a:xfrm>
            <a:off x="0" y="2435551"/>
            <a:ext cx="9144000" cy="2707800"/>
          </a:xfrm>
          <a:prstGeom prst="rect">
            <a:avLst/>
          </a:prstGeom>
          <a:solidFill>
            <a:srgbClr val="FBC63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82" name="Google Shape;982;p298" title="Facebook Icon"/>
          <p:cNvPicPr preferRelativeResize="0"/>
          <p:nvPr/>
        </p:nvPicPr>
        <p:blipFill rotWithShape="1">
          <a:blip r:embed="rId3">
            <a:alphaModFix/>
          </a:blip>
          <a:srcRect b="0" l="0" r="0" t="0"/>
          <a:stretch/>
        </p:blipFill>
        <p:spPr>
          <a:xfrm>
            <a:off x="4846135" y="2838655"/>
            <a:ext cx="414909" cy="414909"/>
          </a:xfrm>
          <a:prstGeom prst="rect">
            <a:avLst/>
          </a:prstGeom>
          <a:noFill/>
          <a:ln>
            <a:noFill/>
          </a:ln>
        </p:spPr>
      </p:pic>
      <p:pic>
        <p:nvPicPr>
          <p:cNvPr id="983" name="Google Shape;983;p298" title="Website Icon"/>
          <p:cNvPicPr preferRelativeResize="0"/>
          <p:nvPr/>
        </p:nvPicPr>
        <p:blipFill rotWithShape="1">
          <a:blip r:embed="rId4">
            <a:alphaModFix/>
          </a:blip>
          <a:srcRect b="0" l="0" r="0" t="0"/>
          <a:stretch/>
        </p:blipFill>
        <p:spPr>
          <a:xfrm>
            <a:off x="1436182" y="2861963"/>
            <a:ext cx="414909" cy="404788"/>
          </a:xfrm>
          <a:prstGeom prst="rect">
            <a:avLst/>
          </a:prstGeom>
          <a:noFill/>
          <a:ln>
            <a:noFill/>
          </a:ln>
        </p:spPr>
      </p:pic>
      <p:pic>
        <p:nvPicPr>
          <p:cNvPr id="984" name="Google Shape;984;p298" title="LinkedIn Icon"/>
          <p:cNvPicPr preferRelativeResize="0"/>
          <p:nvPr/>
        </p:nvPicPr>
        <p:blipFill rotWithShape="1">
          <a:blip r:embed="rId5">
            <a:alphaModFix/>
          </a:blip>
          <a:srcRect b="0" l="0" r="0" t="0"/>
          <a:stretch/>
        </p:blipFill>
        <p:spPr>
          <a:xfrm>
            <a:off x="4846135" y="4185012"/>
            <a:ext cx="414909" cy="414909"/>
          </a:xfrm>
          <a:prstGeom prst="rect">
            <a:avLst/>
          </a:prstGeom>
          <a:noFill/>
          <a:ln>
            <a:noFill/>
          </a:ln>
        </p:spPr>
      </p:pic>
      <p:pic>
        <p:nvPicPr>
          <p:cNvPr id="985" name="Google Shape;985;p298" title="Medium Icon"/>
          <p:cNvPicPr preferRelativeResize="0"/>
          <p:nvPr/>
        </p:nvPicPr>
        <p:blipFill rotWithShape="1">
          <a:blip r:embed="rId6">
            <a:alphaModFix/>
          </a:blip>
          <a:srcRect b="0" l="0" r="0" t="0"/>
          <a:stretch/>
        </p:blipFill>
        <p:spPr>
          <a:xfrm>
            <a:off x="1436182" y="4222165"/>
            <a:ext cx="414909" cy="414909"/>
          </a:xfrm>
          <a:prstGeom prst="rect">
            <a:avLst/>
          </a:prstGeom>
          <a:noFill/>
          <a:ln>
            <a:noFill/>
          </a:ln>
        </p:spPr>
      </p:pic>
      <p:pic>
        <p:nvPicPr>
          <p:cNvPr id="986" name="Google Shape;986;p298" title="Twitter Icon"/>
          <p:cNvPicPr preferRelativeResize="0"/>
          <p:nvPr/>
        </p:nvPicPr>
        <p:blipFill rotWithShape="1">
          <a:blip r:embed="rId7">
            <a:alphaModFix/>
          </a:blip>
          <a:srcRect b="0" l="0" r="0" t="0"/>
          <a:stretch/>
        </p:blipFill>
        <p:spPr>
          <a:xfrm>
            <a:off x="1436182" y="3573363"/>
            <a:ext cx="414909" cy="414909"/>
          </a:xfrm>
          <a:prstGeom prst="rect">
            <a:avLst/>
          </a:prstGeom>
          <a:noFill/>
          <a:ln>
            <a:noFill/>
          </a:ln>
        </p:spPr>
      </p:pic>
      <p:pic>
        <p:nvPicPr>
          <p:cNvPr id="987" name="Google Shape;987;p298" title="YouTube Icon"/>
          <p:cNvPicPr preferRelativeResize="0"/>
          <p:nvPr/>
        </p:nvPicPr>
        <p:blipFill rotWithShape="1">
          <a:blip r:embed="rId8">
            <a:alphaModFix/>
          </a:blip>
          <a:srcRect b="0" l="0" r="0" t="0"/>
          <a:stretch/>
        </p:blipFill>
        <p:spPr>
          <a:xfrm>
            <a:off x="4846135" y="3540987"/>
            <a:ext cx="414909" cy="414909"/>
          </a:xfrm>
          <a:prstGeom prst="rect">
            <a:avLst/>
          </a:prstGeom>
          <a:noFill/>
          <a:ln>
            <a:noFill/>
          </a:ln>
        </p:spPr>
      </p:pic>
      <p:sp>
        <p:nvSpPr>
          <p:cNvPr id="988" name="Google Shape;988;p298"/>
          <p:cNvSpPr txBox="1"/>
          <p:nvPr/>
        </p:nvSpPr>
        <p:spPr>
          <a:xfrm>
            <a:off x="5385835" y="2897407"/>
            <a:ext cx="23844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facebook.com/waospi</a:t>
            </a:r>
            <a:endParaRPr b="0" i="0" sz="1100" u="none" cap="none" strike="noStrike">
              <a:solidFill>
                <a:srgbClr val="000000"/>
              </a:solidFill>
              <a:latin typeface="Arial"/>
              <a:ea typeface="Arial"/>
              <a:cs typeface="Arial"/>
              <a:sym typeface="Arial"/>
            </a:endParaRPr>
          </a:p>
        </p:txBody>
      </p:sp>
      <p:sp>
        <p:nvSpPr>
          <p:cNvPr id="989" name="Google Shape;989;p298"/>
          <p:cNvSpPr txBox="1"/>
          <p:nvPr/>
        </p:nvSpPr>
        <p:spPr>
          <a:xfrm>
            <a:off x="1965238" y="3639740"/>
            <a:ext cx="23844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twitter.com/waospi</a:t>
            </a:r>
            <a:endParaRPr b="0" i="0" sz="1500" u="none" cap="none" strike="noStrike">
              <a:solidFill>
                <a:schemeClr val="dk1"/>
              </a:solidFill>
              <a:latin typeface="Arial"/>
              <a:ea typeface="Arial"/>
              <a:cs typeface="Arial"/>
              <a:sym typeface="Arial"/>
            </a:endParaRPr>
          </a:p>
        </p:txBody>
      </p:sp>
      <p:sp>
        <p:nvSpPr>
          <p:cNvPr id="990" name="Google Shape;990;p298"/>
          <p:cNvSpPr txBox="1"/>
          <p:nvPr/>
        </p:nvSpPr>
        <p:spPr>
          <a:xfrm>
            <a:off x="5366863" y="3587824"/>
            <a:ext cx="23844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youtube.com/waospi</a:t>
            </a:r>
            <a:endParaRPr b="0" i="0" sz="1500" u="none" cap="none" strike="noStrike">
              <a:solidFill>
                <a:schemeClr val="dk1"/>
              </a:solidFill>
              <a:latin typeface="Arial"/>
              <a:ea typeface="Arial"/>
              <a:cs typeface="Arial"/>
              <a:sym typeface="Arial"/>
            </a:endParaRPr>
          </a:p>
        </p:txBody>
      </p:sp>
      <p:sp>
        <p:nvSpPr>
          <p:cNvPr id="991" name="Google Shape;991;p298"/>
          <p:cNvSpPr txBox="1"/>
          <p:nvPr/>
        </p:nvSpPr>
        <p:spPr>
          <a:xfrm>
            <a:off x="1956910" y="4279579"/>
            <a:ext cx="23844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medium.com/waospi</a:t>
            </a:r>
            <a:endParaRPr b="0" i="0" sz="1500" u="none" cap="none" strike="noStrike">
              <a:solidFill>
                <a:schemeClr val="dk1"/>
              </a:solidFill>
              <a:latin typeface="Arial"/>
              <a:ea typeface="Arial"/>
              <a:cs typeface="Arial"/>
              <a:sym typeface="Arial"/>
            </a:endParaRPr>
          </a:p>
        </p:txBody>
      </p:sp>
      <p:sp>
        <p:nvSpPr>
          <p:cNvPr id="992" name="Google Shape;992;p298"/>
          <p:cNvSpPr txBox="1"/>
          <p:nvPr/>
        </p:nvSpPr>
        <p:spPr>
          <a:xfrm>
            <a:off x="5366863" y="4245092"/>
            <a:ext cx="27585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linkedin.com/company/waospi</a:t>
            </a:r>
            <a:endParaRPr b="0" i="0" sz="1500" u="none" cap="none" strike="noStrike">
              <a:solidFill>
                <a:schemeClr val="dk1"/>
              </a:solidFill>
              <a:latin typeface="Arial"/>
              <a:ea typeface="Arial"/>
              <a:cs typeface="Arial"/>
              <a:sym typeface="Arial"/>
            </a:endParaRPr>
          </a:p>
        </p:txBody>
      </p:sp>
      <p:sp>
        <p:nvSpPr>
          <p:cNvPr id="993" name="Google Shape;993;p298"/>
          <p:cNvSpPr txBox="1"/>
          <p:nvPr/>
        </p:nvSpPr>
        <p:spPr>
          <a:xfrm>
            <a:off x="1948238" y="2901683"/>
            <a:ext cx="20286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k12.wa.us</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94" name="Shape 994"/>
        <p:cNvGrpSpPr/>
        <p:nvPr/>
      </p:nvGrpSpPr>
      <p:grpSpPr>
        <a:xfrm>
          <a:off x="0" y="0"/>
          <a:ext cx="0" cy="0"/>
          <a:chOff x="0" y="0"/>
          <a:chExt cx="0" cy="0"/>
        </a:xfrm>
      </p:grpSpPr>
      <p:sp>
        <p:nvSpPr>
          <p:cNvPr id="995" name="Google Shape;995;p29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96" name="Google Shape;996;p299"/>
          <p:cNvSpPr txBox="1"/>
          <p:nvPr>
            <p:ph idx="1" type="body"/>
          </p:nvPr>
        </p:nvSpPr>
        <p:spPr>
          <a:xfrm>
            <a:off x="628650" y="1369219"/>
            <a:ext cx="3886200" cy="3137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7" name="Google Shape;997;p299"/>
          <p:cNvSpPr txBox="1"/>
          <p:nvPr>
            <p:ph idx="2" type="body"/>
          </p:nvPr>
        </p:nvSpPr>
        <p:spPr>
          <a:xfrm>
            <a:off x="4629150" y="1369219"/>
            <a:ext cx="3886200" cy="3137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998" name="Google Shape;998;p299"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999" name="Google Shape;999;p299"/>
          <p:cNvSpPr txBox="1"/>
          <p:nvPr>
            <p:ph idx="10" type="dt"/>
          </p:nvPr>
        </p:nvSpPr>
        <p:spPr>
          <a:xfrm>
            <a:off x="6982337" y="4690149"/>
            <a:ext cx="11487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2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000" name="Google Shape;1000;p299"/>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40403D"/>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001" name="Google Shape;1001;p299"/>
          <p:cNvSpPr txBox="1"/>
          <p:nvPr>
            <p:ph idx="11" type="ftr"/>
          </p:nvPr>
        </p:nvSpPr>
        <p:spPr>
          <a:xfrm>
            <a:off x="2662947" y="4690149"/>
            <a:ext cx="43632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2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8" name="Shape 1008"/>
        <p:cNvGrpSpPr/>
        <p:nvPr/>
      </p:nvGrpSpPr>
      <p:grpSpPr>
        <a:xfrm>
          <a:off x="0" y="0"/>
          <a:ext cx="0" cy="0"/>
          <a:chOff x="0" y="0"/>
          <a:chExt cx="0" cy="0"/>
        </a:xfrm>
      </p:grpSpPr>
      <p:sp>
        <p:nvSpPr>
          <p:cNvPr id="1009" name="Google Shape;1009;p165"/>
          <p:cNvSpPr txBox="1"/>
          <p:nvPr>
            <p:ph type="title"/>
          </p:nvPr>
        </p:nvSpPr>
        <p:spPr>
          <a:xfrm>
            <a:off x="628650" y="273844"/>
            <a:ext cx="7886700" cy="994200"/>
          </a:xfrm>
          <a:prstGeom prst="rect">
            <a:avLst/>
          </a:prstGeom>
          <a:noFill/>
          <a:ln>
            <a:noFill/>
          </a:ln>
        </p:spPr>
        <p:txBody>
          <a:bodyPr anchorCtr="0" anchor="ctr" bIns="25700" lIns="51425" spcFirstLastPara="1" rIns="51425" wrap="square" tIns="2570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0" name="Google Shape;1010;p165"/>
          <p:cNvSpPr txBox="1"/>
          <p:nvPr>
            <p:ph idx="1" type="body"/>
          </p:nvPr>
        </p:nvSpPr>
        <p:spPr>
          <a:xfrm>
            <a:off x="628650" y="1369219"/>
            <a:ext cx="7886700" cy="3263400"/>
          </a:xfrm>
          <a:prstGeom prst="rect">
            <a:avLst/>
          </a:prstGeom>
          <a:noFill/>
          <a:ln>
            <a:noFill/>
          </a:ln>
        </p:spPr>
        <p:txBody>
          <a:bodyPr anchorCtr="0" anchor="t" bIns="25700" lIns="51425" spcFirstLastPara="1" rIns="51425" wrap="square" tIns="2570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11" name="Google Shape;1011;p165"/>
          <p:cNvSpPr txBox="1"/>
          <p:nvPr>
            <p:ph idx="10" type="dt"/>
          </p:nvPr>
        </p:nvSpPr>
        <p:spPr>
          <a:xfrm>
            <a:off x="628650" y="4767264"/>
            <a:ext cx="2057400" cy="273900"/>
          </a:xfrm>
          <a:prstGeom prst="rect">
            <a:avLst/>
          </a:prstGeom>
          <a:noFill/>
          <a:ln>
            <a:noFill/>
          </a:ln>
        </p:spPr>
        <p:txBody>
          <a:bodyPr anchorCtr="0" anchor="ctr" bIns="25700" lIns="51425" spcFirstLastPara="1" rIns="51425" wrap="square" tIns="2570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2" name="Google Shape;1012;p165"/>
          <p:cNvSpPr txBox="1"/>
          <p:nvPr>
            <p:ph idx="11" type="ftr"/>
          </p:nvPr>
        </p:nvSpPr>
        <p:spPr>
          <a:xfrm>
            <a:off x="3028950" y="4767264"/>
            <a:ext cx="3086100" cy="273900"/>
          </a:xfrm>
          <a:prstGeom prst="rect">
            <a:avLst/>
          </a:prstGeom>
          <a:noFill/>
          <a:ln>
            <a:noFill/>
          </a:ln>
        </p:spPr>
        <p:txBody>
          <a:bodyPr anchorCtr="0" anchor="ctr" bIns="25700" lIns="51425" spcFirstLastPara="1" rIns="51425" wrap="square" tIns="2570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3" name="Google Shape;1013;p165"/>
          <p:cNvSpPr txBox="1"/>
          <p:nvPr>
            <p:ph idx="12" type="sldNum"/>
          </p:nvPr>
        </p:nvSpPr>
        <p:spPr>
          <a:xfrm>
            <a:off x="6457950" y="4767264"/>
            <a:ext cx="20574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2" name="Shape 92"/>
        <p:cNvGrpSpPr/>
        <p:nvPr/>
      </p:nvGrpSpPr>
      <p:grpSpPr>
        <a:xfrm>
          <a:off x="0" y="0"/>
          <a:ext cx="0" cy="0"/>
          <a:chOff x="0" y="0"/>
          <a:chExt cx="0" cy="0"/>
        </a:xfrm>
      </p:grpSpPr>
      <p:sp>
        <p:nvSpPr>
          <p:cNvPr id="93" name="Google Shape;93;p171"/>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71"/>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71"/>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96" name="Google Shape;96;p17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4" name="Shape 1014"/>
        <p:cNvGrpSpPr/>
        <p:nvPr/>
      </p:nvGrpSpPr>
      <p:grpSpPr>
        <a:xfrm>
          <a:off x="0" y="0"/>
          <a:ext cx="0" cy="0"/>
          <a:chOff x="0" y="0"/>
          <a:chExt cx="0" cy="0"/>
        </a:xfrm>
      </p:grpSpPr>
      <p:sp>
        <p:nvSpPr>
          <p:cNvPr id="1015" name="Google Shape;1015;p273"/>
          <p:cNvSpPr txBox="1"/>
          <p:nvPr>
            <p:ph idx="10" type="dt"/>
          </p:nvPr>
        </p:nvSpPr>
        <p:spPr>
          <a:xfrm>
            <a:off x="628650" y="4767264"/>
            <a:ext cx="2057400" cy="273900"/>
          </a:xfrm>
          <a:prstGeom prst="rect">
            <a:avLst/>
          </a:prstGeom>
          <a:noFill/>
          <a:ln>
            <a:noFill/>
          </a:ln>
        </p:spPr>
        <p:txBody>
          <a:bodyPr anchorCtr="0" anchor="ctr" bIns="25700" lIns="51425" spcFirstLastPara="1" rIns="51425" wrap="square" tIns="2570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6" name="Google Shape;1016;p273"/>
          <p:cNvSpPr txBox="1"/>
          <p:nvPr>
            <p:ph idx="11" type="ftr"/>
          </p:nvPr>
        </p:nvSpPr>
        <p:spPr>
          <a:xfrm>
            <a:off x="3028950" y="4767264"/>
            <a:ext cx="3086100" cy="273900"/>
          </a:xfrm>
          <a:prstGeom prst="rect">
            <a:avLst/>
          </a:prstGeom>
          <a:noFill/>
          <a:ln>
            <a:noFill/>
          </a:ln>
        </p:spPr>
        <p:txBody>
          <a:bodyPr anchorCtr="0" anchor="ctr" bIns="25700" lIns="51425" spcFirstLastPara="1" rIns="51425" wrap="square" tIns="2570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7" name="Google Shape;1017;p273"/>
          <p:cNvSpPr txBox="1"/>
          <p:nvPr>
            <p:ph idx="12" type="sldNum"/>
          </p:nvPr>
        </p:nvSpPr>
        <p:spPr>
          <a:xfrm>
            <a:off x="6457950" y="4767264"/>
            <a:ext cx="20574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18" name="Shape 1018"/>
        <p:cNvGrpSpPr/>
        <p:nvPr/>
      </p:nvGrpSpPr>
      <p:grpSpPr>
        <a:xfrm>
          <a:off x="0" y="0"/>
          <a:ext cx="0" cy="0"/>
          <a:chOff x="0" y="0"/>
          <a:chExt cx="0" cy="0"/>
        </a:xfrm>
      </p:grpSpPr>
      <p:sp>
        <p:nvSpPr>
          <p:cNvPr id="1019" name="Google Shape;1019;p274"/>
          <p:cNvSpPr txBox="1"/>
          <p:nvPr>
            <p:ph type="ctrTitle"/>
          </p:nvPr>
        </p:nvSpPr>
        <p:spPr>
          <a:xfrm>
            <a:off x="1143000" y="841772"/>
            <a:ext cx="6858000" cy="1790700"/>
          </a:xfrm>
          <a:prstGeom prst="rect">
            <a:avLst/>
          </a:prstGeom>
          <a:noFill/>
          <a:ln>
            <a:noFill/>
          </a:ln>
        </p:spPr>
        <p:txBody>
          <a:bodyPr anchorCtr="0" anchor="b" bIns="25700" lIns="51425" spcFirstLastPara="1" rIns="51425" wrap="square" tIns="25700">
            <a:normAutofit/>
          </a:bodyPr>
          <a:lstStyle>
            <a:lvl1pPr lvl="0" algn="ctr">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0" name="Google Shape;1020;p274"/>
          <p:cNvSpPr txBox="1"/>
          <p:nvPr>
            <p:ph idx="1" type="subTitle"/>
          </p:nvPr>
        </p:nvSpPr>
        <p:spPr>
          <a:xfrm>
            <a:off x="1143000" y="2701528"/>
            <a:ext cx="6858000" cy="1241700"/>
          </a:xfrm>
          <a:prstGeom prst="rect">
            <a:avLst/>
          </a:prstGeom>
          <a:noFill/>
          <a:ln>
            <a:noFill/>
          </a:ln>
        </p:spPr>
        <p:txBody>
          <a:bodyPr anchorCtr="0" anchor="t" bIns="25700" lIns="51425" spcFirstLastPara="1" rIns="51425" wrap="square" tIns="2570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021" name="Google Shape;1021;p274"/>
          <p:cNvSpPr txBox="1"/>
          <p:nvPr>
            <p:ph idx="10" type="dt"/>
          </p:nvPr>
        </p:nvSpPr>
        <p:spPr>
          <a:xfrm>
            <a:off x="628650" y="4767264"/>
            <a:ext cx="2057400" cy="273900"/>
          </a:xfrm>
          <a:prstGeom prst="rect">
            <a:avLst/>
          </a:prstGeom>
          <a:noFill/>
          <a:ln>
            <a:noFill/>
          </a:ln>
        </p:spPr>
        <p:txBody>
          <a:bodyPr anchorCtr="0" anchor="ctr" bIns="25700" lIns="51425" spcFirstLastPara="1" rIns="51425" wrap="square" tIns="2570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2" name="Google Shape;1022;p274"/>
          <p:cNvSpPr txBox="1"/>
          <p:nvPr>
            <p:ph idx="11" type="ftr"/>
          </p:nvPr>
        </p:nvSpPr>
        <p:spPr>
          <a:xfrm>
            <a:off x="3028950" y="4767264"/>
            <a:ext cx="3086100" cy="273900"/>
          </a:xfrm>
          <a:prstGeom prst="rect">
            <a:avLst/>
          </a:prstGeom>
          <a:noFill/>
          <a:ln>
            <a:noFill/>
          </a:ln>
        </p:spPr>
        <p:txBody>
          <a:bodyPr anchorCtr="0" anchor="ctr" bIns="25700" lIns="51425" spcFirstLastPara="1" rIns="51425" wrap="square" tIns="2570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3" name="Google Shape;1023;p274"/>
          <p:cNvSpPr txBox="1"/>
          <p:nvPr>
            <p:ph idx="12" type="sldNum"/>
          </p:nvPr>
        </p:nvSpPr>
        <p:spPr>
          <a:xfrm>
            <a:off x="6457950" y="4767264"/>
            <a:ext cx="20574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4" name="Shape 1024"/>
        <p:cNvGrpSpPr/>
        <p:nvPr/>
      </p:nvGrpSpPr>
      <p:grpSpPr>
        <a:xfrm>
          <a:off x="0" y="0"/>
          <a:ext cx="0" cy="0"/>
          <a:chOff x="0" y="0"/>
          <a:chExt cx="0" cy="0"/>
        </a:xfrm>
      </p:grpSpPr>
      <p:sp>
        <p:nvSpPr>
          <p:cNvPr id="1025" name="Google Shape;1025;p275"/>
          <p:cNvSpPr txBox="1"/>
          <p:nvPr>
            <p:ph type="title"/>
          </p:nvPr>
        </p:nvSpPr>
        <p:spPr>
          <a:xfrm>
            <a:off x="623888" y="1282306"/>
            <a:ext cx="7886700" cy="2139600"/>
          </a:xfrm>
          <a:prstGeom prst="rect">
            <a:avLst/>
          </a:prstGeom>
          <a:noFill/>
          <a:ln>
            <a:noFill/>
          </a:ln>
        </p:spPr>
        <p:txBody>
          <a:bodyPr anchorCtr="0" anchor="b" bIns="25700" lIns="51425" spcFirstLastPara="1" rIns="51425" wrap="square" tIns="25700">
            <a:normAutofit/>
          </a:bodyPr>
          <a:lstStyle>
            <a:lvl1pPr lvl="0" algn="l">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6" name="Google Shape;1026;p275"/>
          <p:cNvSpPr txBox="1"/>
          <p:nvPr>
            <p:ph idx="1" type="body"/>
          </p:nvPr>
        </p:nvSpPr>
        <p:spPr>
          <a:xfrm>
            <a:off x="623888" y="3442099"/>
            <a:ext cx="7886700" cy="1125300"/>
          </a:xfrm>
          <a:prstGeom prst="rect">
            <a:avLst/>
          </a:prstGeom>
          <a:noFill/>
          <a:ln>
            <a:noFill/>
          </a:ln>
        </p:spPr>
        <p:txBody>
          <a:bodyPr anchorCtr="0" anchor="t" bIns="25700" lIns="51425" spcFirstLastPara="1" rIns="51425" wrap="square" tIns="25700">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027" name="Google Shape;1027;p275"/>
          <p:cNvSpPr txBox="1"/>
          <p:nvPr>
            <p:ph idx="10" type="dt"/>
          </p:nvPr>
        </p:nvSpPr>
        <p:spPr>
          <a:xfrm>
            <a:off x="628650" y="4767264"/>
            <a:ext cx="2057400" cy="273900"/>
          </a:xfrm>
          <a:prstGeom prst="rect">
            <a:avLst/>
          </a:prstGeom>
          <a:noFill/>
          <a:ln>
            <a:noFill/>
          </a:ln>
        </p:spPr>
        <p:txBody>
          <a:bodyPr anchorCtr="0" anchor="ctr" bIns="25700" lIns="51425" spcFirstLastPara="1" rIns="51425" wrap="square" tIns="2570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8" name="Google Shape;1028;p275"/>
          <p:cNvSpPr txBox="1"/>
          <p:nvPr>
            <p:ph idx="11" type="ftr"/>
          </p:nvPr>
        </p:nvSpPr>
        <p:spPr>
          <a:xfrm>
            <a:off x="3028950" y="4767264"/>
            <a:ext cx="3086100" cy="273900"/>
          </a:xfrm>
          <a:prstGeom prst="rect">
            <a:avLst/>
          </a:prstGeom>
          <a:noFill/>
          <a:ln>
            <a:noFill/>
          </a:ln>
        </p:spPr>
        <p:txBody>
          <a:bodyPr anchorCtr="0" anchor="ctr" bIns="25700" lIns="51425" spcFirstLastPara="1" rIns="51425" wrap="square" tIns="2570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9" name="Google Shape;1029;p275"/>
          <p:cNvSpPr txBox="1"/>
          <p:nvPr>
            <p:ph idx="12" type="sldNum"/>
          </p:nvPr>
        </p:nvSpPr>
        <p:spPr>
          <a:xfrm>
            <a:off x="6457950" y="4767264"/>
            <a:ext cx="20574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30" name="Shape 1030"/>
        <p:cNvGrpSpPr/>
        <p:nvPr/>
      </p:nvGrpSpPr>
      <p:grpSpPr>
        <a:xfrm>
          <a:off x="0" y="0"/>
          <a:ext cx="0" cy="0"/>
          <a:chOff x="0" y="0"/>
          <a:chExt cx="0" cy="0"/>
        </a:xfrm>
      </p:grpSpPr>
      <p:sp>
        <p:nvSpPr>
          <p:cNvPr id="1031" name="Google Shape;1031;p276"/>
          <p:cNvSpPr txBox="1"/>
          <p:nvPr>
            <p:ph type="title"/>
          </p:nvPr>
        </p:nvSpPr>
        <p:spPr>
          <a:xfrm>
            <a:off x="628650" y="273844"/>
            <a:ext cx="7886700" cy="994200"/>
          </a:xfrm>
          <a:prstGeom prst="rect">
            <a:avLst/>
          </a:prstGeom>
          <a:noFill/>
          <a:ln>
            <a:noFill/>
          </a:ln>
        </p:spPr>
        <p:txBody>
          <a:bodyPr anchorCtr="0" anchor="ctr" bIns="25700" lIns="51425" spcFirstLastPara="1" rIns="51425" wrap="square" tIns="2570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32" name="Google Shape;1032;p276"/>
          <p:cNvSpPr txBox="1"/>
          <p:nvPr>
            <p:ph idx="1" type="body"/>
          </p:nvPr>
        </p:nvSpPr>
        <p:spPr>
          <a:xfrm>
            <a:off x="628650" y="1369219"/>
            <a:ext cx="3886200" cy="3263400"/>
          </a:xfrm>
          <a:prstGeom prst="rect">
            <a:avLst/>
          </a:prstGeom>
          <a:noFill/>
          <a:ln>
            <a:noFill/>
          </a:ln>
        </p:spPr>
        <p:txBody>
          <a:bodyPr anchorCtr="0" anchor="t" bIns="25700" lIns="51425" spcFirstLastPara="1" rIns="51425" wrap="square" tIns="2570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33" name="Google Shape;1033;p276"/>
          <p:cNvSpPr txBox="1"/>
          <p:nvPr>
            <p:ph idx="2" type="body"/>
          </p:nvPr>
        </p:nvSpPr>
        <p:spPr>
          <a:xfrm>
            <a:off x="4629150" y="1369219"/>
            <a:ext cx="3886200" cy="3263400"/>
          </a:xfrm>
          <a:prstGeom prst="rect">
            <a:avLst/>
          </a:prstGeom>
          <a:noFill/>
          <a:ln>
            <a:noFill/>
          </a:ln>
        </p:spPr>
        <p:txBody>
          <a:bodyPr anchorCtr="0" anchor="t" bIns="25700" lIns="51425" spcFirstLastPara="1" rIns="51425" wrap="square" tIns="2570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34" name="Google Shape;1034;p276"/>
          <p:cNvSpPr txBox="1"/>
          <p:nvPr>
            <p:ph idx="10" type="dt"/>
          </p:nvPr>
        </p:nvSpPr>
        <p:spPr>
          <a:xfrm>
            <a:off x="628650" y="4767264"/>
            <a:ext cx="2057400" cy="273900"/>
          </a:xfrm>
          <a:prstGeom prst="rect">
            <a:avLst/>
          </a:prstGeom>
          <a:noFill/>
          <a:ln>
            <a:noFill/>
          </a:ln>
        </p:spPr>
        <p:txBody>
          <a:bodyPr anchorCtr="0" anchor="ctr" bIns="25700" lIns="51425" spcFirstLastPara="1" rIns="51425" wrap="square" tIns="2570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35" name="Google Shape;1035;p276"/>
          <p:cNvSpPr txBox="1"/>
          <p:nvPr>
            <p:ph idx="11" type="ftr"/>
          </p:nvPr>
        </p:nvSpPr>
        <p:spPr>
          <a:xfrm>
            <a:off x="3028950" y="4767264"/>
            <a:ext cx="3086100" cy="273900"/>
          </a:xfrm>
          <a:prstGeom prst="rect">
            <a:avLst/>
          </a:prstGeom>
          <a:noFill/>
          <a:ln>
            <a:noFill/>
          </a:ln>
        </p:spPr>
        <p:txBody>
          <a:bodyPr anchorCtr="0" anchor="ctr" bIns="25700" lIns="51425" spcFirstLastPara="1" rIns="51425" wrap="square" tIns="2570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36" name="Google Shape;1036;p276"/>
          <p:cNvSpPr txBox="1"/>
          <p:nvPr>
            <p:ph idx="12" type="sldNum"/>
          </p:nvPr>
        </p:nvSpPr>
        <p:spPr>
          <a:xfrm>
            <a:off x="6457950" y="4767264"/>
            <a:ext cx="20574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37" name="Shape 1037"/>
        <p:cNvGrpSpPr/>
        <p:nvPr/>
      </p:nvGrpSpPr>
      <p:grpSpPr>
        <a:xfrm>
          <a:off x="0" y="0"/>
          <a:ext cx="0" cy="0"/>
          <a:chOff x="0" y="0"/>
          <a:chExt cx="0" cy="0"/>
        </a:xfrm>
      </p:grpSpPr>
      <p:sp>
        <p:nvSpPr>
          <p:cNvPr id="1038" name="Google Shape;1038;p277"/>
          <p:cNvSpPr txBox="1"/>
          <p:nvPr>
            <p:ph type="title"/>
          </p:nvPr>
        </p:nvSpPr>
        <p:spPr>
          <a:xfrm>
            <a:off x="629841" y="273844"/>
            <a:ext cx="7886700" cy="994200"/>
          </a:xfrm>
          <a:prstGeom prst="rect">
            <a:avLst/>
          </a:prstGeom>
          <a:noFill/>
          <a:ln>
            <a:noFill/>
          </a:ln>
        </p:spPr>
        <p:txBody>
          <a:bodyPr anchorCtr="0" anchor="ctr" bIns="25700" lIns="51425" spcFirstLastPara="1" rIns="51425" wrap="square" tIns="2570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39" name="Google Shape;1039;p277"/>
          <p:cNvSpPr txBox="1"/>
          <p:nvPr>
            <p:ph idx="1" type="body"/>
          </p:nvPr>
        </p:nvSpPr>
        <p:spPr>
          <a:xfrm>
            <a:off x="629842" y="1260872"/>
            <a:ext cx="3868500" cy="618000"/>
          </a:xfrm>
          <a:prstGeom prst="rect">
            <a:avLst/>
          </a:prstGeom>
          <a:noFill/>
          <a:ln>
            <a:noFill/>
          </a:ln>
        </p:spPr>
        <p:txBody>
          <a:bodyPr anchorCtr="0" anchor="b" bIns="25700" lIns="51425" spcFirstLastPara="1" rIns="51425" wrap="square" tIns="25700">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040" name="Google Shape;1040;p277"/>
          <p:cNvSpPr txBox="1"/>
          <p:nvPr>
            <p:ph idx="2" type="body"/>
          </p:nvPr>
        </p:nvSpPr>
        <p:spPr>
          <a:xfrm>
            <a:off x="629842" y="1878806"/>
            <a:ext cx="3868500" cy="2763600"/>
          </a:xfrm>
          <a:prstGeom prst="rect">
            <a:avLst/>
          </a:prstGeom>
          <a:noFill/>
          <a:ln>
            <a:noFill/>
          </a:ln>
        </p:spPr>
        <p:txBody>
          <a:bodyPr anchorCtr="0" anchor="t" bIns="25700" lIns="51425" spcFirstLastPara="1" rIns="51425" wrap="square" tIns="2570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1" name="Google Shape;1041;p277"/>
          <p:cNvSpPr txBox="1"/>
          <p:nvPr>
            <p:ph idx="3" type="body"/>
          </p:nvPr>
        </p:nvSpPr>
        <p:spPr>
          <a:xfrm>
            <a:off x="4629151" y="1260872"/>
            <a:ext cx="3887400" cy="618000"/>
          </a:xfrm>
          <a:prstGeom prst="rect">
            <a:avLst/>
          </a:prstGeom>
          <a:noFill/>
          <a:ln>
            <a:noFill/>
          </a:ln>
        </p:spPr>
        <p:txBody>
          <a:bodyPr anchorCtr="0" anchor="b" bIns="25700" lIns="51425" spcFirstLastPara="1" rIns="51425" wrap="square" tIns="25700">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042" name="Google Shape;1042;p277"/>
          <p:cNvSpPr txBox="1"/>
          <p:nvPr>
            <p:ph idx="4" type="body"/>
          </p:nvPr>
        </p:nvSpPr>
        <p:spPr>
          <a:xfrm>
            <a:off x="4629151" y="1878806"/>
            <a:ext cx="3887400" cy="2763600"/>
          </a:xfrm>
          <a:prstGeom prst="rect">
            <a:avLst/>
          </a:prstGeom>
          <a:noFill/>
          <a:ln>
            <a:noFill/>
          </a:ln>
        </p:spPr>
        <p:txBody>
          <a:bodyPr anchorCtr="0" anchor="t" bIns="25700" lIns="51425" spcFirstLastPara="1" rIns="51425" wrap="square" tIns="2570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3" name="Google Shape;1043;p277"/>
          <p:cNvSpPr txBox="1"/>
          <p:nvPr>
            <p:ph idx="10" type="dt"/>
          </p:nvPr>
        </p:nvSpPr>
        <p:spPr>
          <a:xfrm>
            <a:off x="628650" y="4767264"/>
            <a:ext cx="2057400" cy="273900"/>
          </a:xfrm>
          <a:prstGeom prst="rect">
            <a:avLst/>
          </a:prstGeom>
          <a:noFill/>
          <a:ln>
            <a:noFill/>
          </a:ln>
        </p:spPr>
        <p:txBody>
          <a:bodyPr anchorCtr="0" anchor="ctr" bIns="25700" lIns="51425" spcFirstLastPara="1" rIns="51425" wrap="square" tIns="2570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44" name="Google Shape;1044;p277"/>
          <p:cNvSpPr txBox="1"/>
          <p:nvPr>
            <p:ph idx="11" type="ftr"/>
          </p:nvPr>
        </p:nvSpPr>
        <p:spPr>
          <a:xfrm>
            <a:off x="3028950" y="4767264"/>
            <a:ext cx="3086100" cy="273900"/>
          </a:xfrm>
          <a:prstGeom prst="rect">
            <a:avLst/>
          </a:prstGeom>
          <a:noFill/>
          <a:ln>
            <a:noFill/>
          </a:ln>
        </p:spPr>
        <p:txBody>
          <a:bodyPr anchorCtr="0" anchor="ctr" bIns="25700" lIns="51425" spcFirstLastPara="1" rIns="51425" wrap="square" tIns="2570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45" name="Google Shape;1045;p277"/>
          <p:cNvSpPr txBox="1"/>
          <p:nvPr>
            <p:ph idx="12" type="sldNum"/>
          </p:nvPr>
        </p:nvSpPr>
        <p:spPr>
          <a:xfrm>
            <a:off x="6457950" y="4767264"/>
            <a:ext cx="20574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6" name="Shape 1046"/>
        <p:cNvGrpSpPr/>
        <p:nvPr/>
      </p:nvGrpSpPr>
      <p:grpSpPr>
        <a:xfrm>
          <a:off x="0" y="0"/>
          <a:ext cx="0" cy="0"/>
          <a:chOff x="0" y="0"/>
          <a:chExt cx="0" cy="0"/>
        </a:xfrm>
      </p:grpSpPr>
      <p:sp>
        <p:nvSpPr>
          <p:cNvPr id="1047" name="Google Shape;1047;p278"/>
          <p:cNvSpPr txBox="1"/>
          <p:nvPr>
            <p:ph type="title"/>
          </p:nvPr>
        </p:nvSpPr>
        <p:spPr>
          <a:xfrm>
            <a:off x="628650" y="273844"/>
            <a:ext cx="7886700" cy="994200"/>
          </a:xfrm>
          <a:prstGeom prst="rect">
            <a:avLst/>
          </a:prstGeom>
          <a:noFill/>
          <a:ln>
            <a:noFill/>
          </a:ln>
        </p:spPr>
        <p:txBody>
          <a:bodyPr anchorCtr="0" anchor="ctr" bIns="25700" lIns="51425" spcFirstLastPara="1" rIns="51425" wrap="square" tIns="2570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48" name="Google Shape;1048;p278"/>
          <p:cNvSpPr txBox="1"/>
          <p:nvPr>
            <p:ph idx="10" type="dt"/>
          </p:nvPr>
        </p:nvSpPr>
        <p:spPr>
          <a:xfrm>
            <a:off x="628650" y="4767264"/>
            <a:ext cx="2057400" cy="273900"/>
          </a:xfrm>
          <a:prstGeom prst="rect">
            <a:avLst/>
          </a:prstGeom>
          <a:noFill/>
          <a:ln>
            <a:noFill/>
          </a:ln>
        </p:spPr>
        <p:txBody>
          <a:bodyPr anchorCtr="0" anchor="ctr" bIns="25700" lIns="51425" spcFirstLastPara="1" rIns="51425" wrap="square" tIns="2570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49" name="Google Shape;1049;p278"/>
          <p:cNvSpPr txBox="1"/>
          <p:nvPr>
            <p:ph idx="11" type="ftr"/>
          </p:nvPr>
        </p:nvSpPr>
        <p:spPr>
          <a:xfrm>
            <a:off x="3028950" y="4767264"/>
            <a:ext cx="3086100" cy="273900"/>
          </a:xfrm>
          <a:prstGeom prst="rect">
            <a:avLst/>
          </a:prstGeom>
          <a:noFill/>
          <a:ln>
            <a:noFill/>
          </a:ln>
        </p:spPr>
        <p:txBody>
          <a:bodyPr anchorCtr="0" anchor="ctr" bIns="25700" lIns="51425" spcFirstLastPara="1" rIns="51425" wrap="square" tIns="2570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0" name="Google Shape;1050;p278"/>
          <p:cNvSpPr txBox="1"/>
          <p:nvPr>
            <p:ph idx="12" type="sldNum"/>
          </p:nvPr>
        </p:nvSpPr>
        <p:spPr>
          <a:xfrm>
            <a:off x="6457950" y="4767264"/>
            <a:ext cx="20574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51" name="Shape 1051"/>
        <p:cNvGrpSpPr/>
        <p:nvPr/>
      </p:nvGrpSpPr>
      <p:grpSpPr>
        <a:xfrm>
          <a:off x="0" y="0"/>
          <a:ext cx="0" cy="0"/>
          <a:chOff x="0" y="0"/>
          <a:chExt cx="0" cy="0"/>
        </a:xfrm>
      </p:grpSpPr>
      <p:sp>
        <p:nvSpPr>
          <p:cNvPr id="1052" name="Google Shape;1052;p279"/>
          <p:cNvSpPr txBox="1"/>
          <p:nvPr>
            <p:ph type="title"/>
          </p:nvPr>
        </p:nvSpPr>
        <p:spPr>
          <a:xfrm>
            <a:off x="629841" y="342900"/>
            <a:ext cx="2949000" cy="1200300"/>
          </a:xfrm>
          <a:prstGeom prst="rect">
            <a:avLst/>
          </a:prstGeom>
          <a:noFill/>
          <a:ln>
            <a:noFill/>
          </a:ln>
        </p:spPr>
        <p:txBody>
          <a:bodyPr anchorCtr="0" anchor="b" bIns="25700" lIns="51425" spcFirstLastPara="1" rIns="51425" wrap="square" tIns="25700">
            <a:norm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3" name="Google Shape;1053;p279"/>
          <p:cNvSpPr txBox="1"/>
          <p:nvPr>
            <p:ph idx="1" type="body"/>
          </p:nvPr>
        </p:nvSpPr>
        <p:spPr>
          <a:xfrm>
            <a:off x="3887391" y="740571"/>
            <a:ext cx="4629300" cy="3655200"/>
          </a:xfrm>
          <a:prstGeom prst="rect">
            <a:avLst/>
          </a:prstGeom>
          <a:noFill/>
          <a:ln>
            <a:noFill/>
          </a:ln>
        </p:spPr>
        <p:txBody>
          <a:bodyPr anchorCtr="0" anchor="t" bIns="25700" lIns="51425" spcFirstLastPara="1" rIns="51425" wrap="square" tIns="25700">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54" name="Google Shape;1054;p279"/>
          <p:cNvSpPr txBox="1"/>
          <p:nvPr>
            <p:ph idx="2" type="body"/>
          </p:nvPr>
        </p:nvSpPr>
        <p:spPr>
          <a:xfrm>
            <a:off x="629841" y="1543051"/>
            <a:ext cx="2949000" cy="2858700"/>
          </a:xfrm>
          <a:prstGeom prst="rect">
            <a:avLst/>
          </a:prstGeom>
          <a:noFill/>
          <a:ln>
            <a:noFill/>
          </a:ln>
        </p:spPr>
        <p:txBody>
          <a:bodyPr anchorCtr="0" anchor="t" bIns="25700" lIns="51425" spcFirstLastPara="1" rIns="51425" wrap="square" tIns="25700">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55" name="Google Shape;1055;p279"/>
          <p:cNvSpPr txBox="1"/>
          <p:nvPr>
            <p:ph idx="10" type="dt"/>
          </p:nvPr>
        </p:nvSpPr>
        <p:spPr>
          <a:xfrm>
            <a:off x="628650" y="4767264"/>
            <a:ext cx="2057400" cy="273900"/>
          </a:xfrm>
          <a:prstGeom prst="rect">
            <a:avLst/>
          </a:prstGeom>
          <a:noFill/>
          <a:ln>
            <a:noFill/>
          </a:ln>
        </p:spPr>
        <p:txBody>
          <a:bodyPr anchorCtr="0" anchor="ctr" bIns="25700" lIns="51425" spcFirstLastPara="1" rIns="51425" wrap="square" tIns="2570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6" name="Google Shape;1056;p279"/>
          <p:cNvSpPr txBox="1"/>
          <p:nvPr>
            <p:ph idx="11" type="ftr"/>
          </p:nvPr>
        </p:nvSpPr>
        <p:spPr>
          <a:xfrm>
            <a:off x="3028950" y="4767264"/>
            <a:ext cx="3086100" cy="273900"/>
          </a:xfrm>
          <a:prstGeom prst="rect">
            <a:avLst/>
          </a:prstGeom>
          <a:noFill/>
          <a:ln>
            <a:noFill/>
          </a:ln>
        </p:spPr>
        <p:txBody>
          <a:bodyPr anchorCtr="0" anchor="ctr" bIns="25700" lIns="51425" spcFirstLastPara="1" rIns="51425" wrap="square" tIns="2570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7" name="Google Shape;1057;p279"/>
          <p:cNvSpPr txBox="1"/>
          <p:nvPr>
            <p:ph idx="12" type="sldNum"/>
          </p:nvPr>
        </p:nvSpPr>
        <p:spPr>
          <a:xfrm>
            <a:off x="6457950" y="4767264"/>
            <a:ext cx="20574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58" name="Shape 1058"/>
        <p:cNvGrpSpPr/>
        <p:nvPr/>
      </p:nvGrpSpPr>
      <p:grpSpPr>
        <a:xfrm>
          <a:off x="0" y="0"/>
          <a:ext cx="0" cy="0"/>
          <a:chOff x="0" y="0"/>
          <a:chExt cx="0" cy="0"/>
        </a:xfrm>
      </p:grpSpPr>
      <p:sp>
        <p:nvSpPr>
          <p:cNvPr id="1059" name="Google Shape;1059;p280"/>
          <p:cNvSpPr txBox="1"/>
          <p:nvPr>
            <p:ph type="title"/>
          </p:nvPr>
        </p:nvSpPr>
        <p:spPr>
          <a:xfrm>
            <a:off x="629841" y="342900"/>
            <a:ext cx="2949000" cy="1200300"/>
          </a:xfrm>
          <a:prstGeom prst="rect">
            <a:avLst/>
          </a:prstGeom>
          <a:noFill/>
          <a:ln>
            <a:noFill/>
          </a:ln>
        </p:spPr>
        <p:txBody>
          <a:bodyPr anchorCtr="0" anchor="b" bIns="25700" lIns="51425" spcFirstLastPara="1" rIns="51425" wrap="square" tIns="25700">
            <a:norm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60" name="Google Shape;1060;p280"/>
          <p:cNvSpPr/>
          <p:nvPr>
            <p:ph idx="2" type="pic"/>
          </p:nvPr>
        </p:nvSpPr>
        <p:spPr>
          <a:xfrm>
            <a:off x="3887391" y="740571"/>
            <a:ext cx="4629300" cy="3655200"/>
          </a:xfrm>
          <a:prstGeom prst="rect">
            <a:avLst/>
          </a:prstGeom>
          <a:noFill/>
          <a:ln>
            <a:noFill/>
          </a:ln>
        </p:spPr>
      </p:sp>
      <p:sp>
        <p:nvSpPr>
          <p:cNvPr id="1061" name="Google Shape;1061;p280"/>
          <p:cNvSpPr txBox="1"/>
          <p:nvPr>
            <p:ph idx="1" type="body"/>
          </p:nvPr>
        </p:nvSpPr>
        <p:spPr>
          <a:xfrm>
            <a:off x="629841" y="1543051"/>
            <a:ext cx="2949000" cy="2858700"/>
          </a:xfrm>
          <a:prstGeom prst="rect">
            <a:avLst/>
          </a:prstGeom>
          <a:noFill/>
          <a:ln>
            <a:noFill/>
          </a:ln>
        </p:spPr>
        <p:txBody>
          <a:bodyPr anchorCtr="0" anchor="t" bIns="25700" lIns="51425" spcFirstLastPara="1" rIns="51425" wrap="square" tIns="25700">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62" name="Google Shape;1062;p280"/>
          <p:cNvSpPr txBox="1"/>
          <p:nvPr>
            <p:ph idx="10" type="dt"/>
          </p:nvPr>
        </p:nvSpPr>
        <p:spPr>
          <a:xfrm>
            <a:off x="628650" y="4767264"/>
            <a:ext cx="2057400" cy="273900"/>
          </a:xfrm>
          <a:prstGeom prst="rect">
            <a:avLst/>
          </a:prstGeom>
          <a:noFill/>
          <a:ln>
            <a:noFill/>
          </a:ln>
        </p:spPr>
        <p:txBody>
          <a:bodyPr anchorCtr="0" anchor="ctr" bIns="25700" lIns="51425" spcFirstLastPara="1" rIns="51425" wrap="square" tIns="2570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63" name="Google Shape;1063;p280"/>
          <p:cNvSpPr txBox="1"/>
          <p:nvPr>
            <p:ph idx="11" type="ftr"/>
          </p:nvPr>
        </p:nvSpPr>
        <p:spPr>
          <a:xfrm>
            <a:off x="3028950" y="4767264"/>
            <a:ext cx="3086100" cy="273900"/>
          </a:xfrm>
          <a:prstGeom prst="rect">
            <a:avLst/>
          </a:prstGeom>
          <a:noFill/>
          <a:ln>
            <a:noFill/>
          </a:ln>
        </p:spPr>
        <p:txBody>
          <a:bodyPr anchorCtr="0" anchor="ctr" bIns="25700" lIns="51425" spcFirstLastPara="1" rIns="51425" wrap="square" tIns="2570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64" name="Google Shape;1064;p280"/>
          <p:cNvSpPr txBox="1"/>
          <p:nvPr>
            <p:ph idx="12" type="sldNum"/>
          </p:nvPr>
        </p:nvSpPr>
        <p:spPr>
          <a:xfrm>
            <a:off x="6457950" y="4767264"/>
            <a:ext cx="20574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65" name="Shape 1065"/>
        <p:cNvGrpSpPr/>
        <p:nvPr/>
      </p:nvGrpSpPr>
      <p:grpSpPr>
        <a:xfrm>
          <a:off x="0" y="0"/>
          <a:ext cx="0" cy="0"/>
          <a:chOff x="0" y="0"/>
          <a:chExt cx="0" cy="0"/>
        </a:xfrm>
      </p:grpSpPr>
      <p:sp>
        <p:nvSpPr>
          <p:cNvPr id="1066" name="Google Shape;1066;p281"/>
          <p:cNvSpPr txBox="1"/>
          <p:nvPr>
            <p:ph type="title"/>
          </p:nvPr>
        </p:nvSpPr>
        <p:spPr>
          <a:xfrm>
            <a:off x="628650" y="273844"/>
            <a:ext cx="7886700" cy="994200"/>
          </a:xfrm>
          <a:prstGeom prst="rect">
            <a:avLst/>
          </a:prstGeom>
          <a:noFill/>
          <a:ln>
            <a:noFill/>
          </a:ln>
        </p:spPr>
        <p:txBody>
          <a:bodyPr anchorCtr="0" anchor="ctr" bIns="25700" lIns="51425" spcFirstLastPara="1" rIns="51425" wrap="square" tIns="2570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67" name="Google Shape;1067;p281"/>
          <p:cNvSpPr txBox="1"/>
          <p:nvPr>
            <p:ph idx="1" type="body"/>
          </p:nvPr>
        </p:nvSpPr>
        <p:spPr>
          <a:xfrm rot="5400000">
            <a:off x="2940301" y="-942431"/>
            <a:ext cx="3263400" cy="7886700"/>
          </a:xfrm>
          <a:prstGeom prst="rect">
            <a:avLst/>
          </a:prstGeom>
          <a:noFill/>
          <a:ln>
            <a:noFill/>
          </a:ln>
        </p:spPr>
        <p:txBody>
          <a:bodyPr anchorCtr="0" anchor="t" bIns="25700" lIns="51425" spcFirstLastPara="1" rIns="51425" wrap="square" tIns="2570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68" name="Google Shape;1068;p281"/>
          <p:cNvSpPr txBox="1"/>
          <p:nvPr>
            <p:ph idx="10" type="dt"/>
          </p:nvPr>
        </p:nvSpPr>
        <p:spPr>
          <a:xfrm>
            <a:off x="628650" y="4767264"/>
            <a:ext cx="2057400" cy="273900"/>
          </a:xfrm>
          <a:prstGeom prst="rect">
            <a:avLst/>
          </a:prstGeom>
          <a:noFill/>
          <a:ln>
            <a:noFill/>
          </a:ln>
        </p:spPr>
        <p:txBody>
          <a:bodyPr anchorCtr="0" anchor="ctr" bIns="25700" lIns="51425" spcFirstLastPara="1" rIns="51425" wrap="square" tIns="2570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69" name="Google Shape;1069;p281"/>
          <p:cNvSpPr txBox="1"/>
          <p:nvPr>
            <p:ph idx="11" type="ftr"/>
          </p:nvPr>
        </p:nvSpPr>
        <p:spPr>
          <a:xfrm>
            <a:off x="3028950" y="4767264"/>
            <a:ext cx="3086100" cy="273900"/>
          </a:xfrm>
          <a:prstGeom prst="rect">
            <a:avLst/>
          </a:prstGeom>
          <a:noFill/>
          <a:ln>
            <a:noFill/>
          </a:ln>
        </p:spPr>
        <p:txBody>
          <a:bodyPr anchorCtr="0" anchor="ctr" bIns="25700" lIns="51425" spcFirstLastPara="1" rIns="51425" wrap="square" tIns="2570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0" name="Google Shape;1070;p281"/>
          <p:cNvSpPr txBox="1"/>
          <p:nvPr>
            <p:ph idx="12" type="sldNum"/>
          </p:nvPr>
        </p:nvSpPr>
        <p:spPr>
          <a:xfrm>
            <a:off x="6457950" y="4767264"/>
            <a:ext cx="20574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71" name="Shape 1071"/>
        <p:cNvGrpSpPr/>
        <p:nvPr/>
      </p:nvGrpSpPr>
      <p:grpSpPr>
        <a:xfrm>
          <a:off x="0" y="0"/>
          <a:ext cx="0" cy="0"/>
          <a:chOff x="0" y="0"/>
          <a:chExt cx="0" cy="0"/>
        </a:xfrm>
      </p:grpSpPr>
      <p:sp>
        <p:nvSpPr>
          <p:cNvPr id="1072" name="Google Shape;1072;p282"/>
          <p:cNvSpPr txBox="1"/>
          <p:nvPr>
            <p:ph type="title"/>
          </p:nvPr>
        </p:nvSpPr>
        <p:spPr>
          <a:xfrm rot="5400000">
            <a:off x="5350052" y="1467546"/>
            <a:ext cx="4359000" cy="1971600"/>
          </a:xfrm>
          <a:prstGeom prst="rect">
            <a:avLst/>
          </a:prstGeom>
          <a:noFill/>
          <a:ln>
            <a:noFill/>
          </a:ln>
        </p:spPr>
        <p:txBody>
          <a:bodyPr anchorCtr="0" anchor="ctr" bIns="25700" lIns="51425" spcFirstLastPara="1" rIns="51425" wrap="square" tIns="2570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3" name="Google Shape;1073;p282"/>
          <p:cNvSpPr txBox="1"/>
          <p:nvPr>
            <p:ph idx="1" type="body"/>
          </p:nvPr>
        </p:nvSpPr>
        <p:spPr>
          <a:xfrm rot="5400000">
            <a:off x="1349477" y="-447054"/>
            <a:ext cx="4359000" cy="5800800"/>
          </a:xfrm>
          <a:prstGeom prst="rect">
            <a:avLst/>
          </a:prstGeom>
          <a:noFill/>
          <a:ln>
            <a:noFill/>
          </a:ln>
        </p:spPr>
        <p:txBody>
          <a:bodyPr anchorCtr="0" anchor="t" bIns="25700" lIns="51425" spcFirstLastPara="1" rIns="51425" wrap="square" tIns="2570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74" name="Google Shape;1074;p282"/>
          <p:cNvSpPr txBox="1"/>
          <p:nvPr>
            <p:ph idx="10" type="dt"/>
          </p:nvPr>
        </p:nvSpPr>
        <p:spPr>
          <a:xfrm>
            <a:off x="628650" y="4767264"/>
            <a:ext cx="2057400" cy="273900"/>
          </a:xfrm>
          <a:prstGeom prst="rect">
            <a:avLst/>
          </a:prstGeom>
          <a:noFill/>
          <a:ln>
            <a:noFill/>
          </a:ln>
        </p:spPr>
        <p:txBody>
          <a:bodyPr anchorCtr="0" anchor="ctr" bIns="25700" lIns="51425" spcFirstLastPara="1" rIns="51425" wrap="square" tIns="2570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5" name="Google Shape;1075;p282"/>
          <p:cNvSpPr txBox="1"/>
          <p:nvPr>
            <p:ph idx="11" type="ftr"/>
          </p:nvPr>
        </p:nvSpPr>
        <p:spPr>
          <a:xfrm>
            <a:off x="3028950" y="4767264"/>
            <a:ext cx="3086100" cy="273900"/>
          </a:xfrm>
          <a:prstGeom prst="rect">
            <a:avLst/>
          </a:prstGeom>
          <a:noFill/>
          <a:ln>
            <a:noFill/>
          </a:ln>
        </p:spPr>
        <p:txBody>
          <a:bodyPr anchorCtr="0" anchor="ctr" bIns="25700" lIns="51425" spcFirstLastPara="1" rIns="51425" wrap="square" tIns="2570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6" name="Google Shape;1076;p282"/>
          <p:cNvSpPr txBox="1"/>
          <p:nvPr>
            <p:ph idx="12" type="sldNum"/>
          </p:nvPr>
        </p:nvSpPr>
        <p:spPr>
          <a:xfrm>
            <a:off x="6457950" y="4767264"/>
            <a:ext cx="20574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97" name="Shape 97"/>
        <p:cNvGrpSpPr/>
        <p:nvPr/>
      </p:nvGrpSpPr>
      <p:grpSpPr>
        <a:xfrm>
          <a:off x="0" y="0"/>
          <a:ext cx="0" cy="0"/>
          <a:chOff x="0" y="0"/>
          <a:chExt cx="0" cy="0"/>
        </a:xfrm>
      </p:grpSpPr>
      <p:sp>
        <p:nvSpPr>
          <p:cNvPr id="98" name="Google Shape;98;p172"/>
          <p:cNvSpPr txBox="1"/>
          <p:nvPr>
            <p:ph hasCustomPrompt="1" type="title"/>
          </p:nvPr>
        </p:nvSpPr>
        <p:spPr>
          <a:xfrm>
            <a:off x="475500" y="1258525"/>
            <a:ext cx="82221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99" name="Google Shape;99;p172"/>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00" name="Google Shape;100;p17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3">
  <p:cSld name="Section Slide 3">
    <p:spTree>
      <p:nvGrpSpPr>
        <p:cNvPr id="105" name="Shape 105"/>
        <p:cNvGrpSpPr/>
        <p:nvPr/>
      </p:nvGrpSpPr>
      <p:grpSpPr>
        <a:xfrm>
          <a:off x="0" y="0"/>
          <a:ext cx="0" cy="0"/>
          <a:chOff x="0" y="0"/>
          <a:chExt cx="0" cy="0"/>
        </a:xfrm>
      </p:grpSpPr>
      <p:sp>
        <p:nvSpPr>
          <p:cNvPr id="106" name="Google Shape;106;p118"/>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 name="Google Shape;107;p118"/>
          <p:cNvSpPr/>
          <p:nvPr>
            <p:ph idx="2" type="pic"/>
          </p:nvPr>
        </p:nvSpPr>
        <p:spPr>
          <a:xfrm>
            <a:off x="0" y="0"/>
            <a:ext cx="9144000" cy="2940900"/>
          </a:xfrm>
          <a:prstGeom prst="rect">
            <a:avLst/>
          </a:prstGeom>
          <a:noFill/>
          <a:ln>
            <a:noFill/>
          </a:ln>
        </p:spPr>
      </p:sp>
      <p:pic>
        <p:nvPicPr>
          <p:cNvPr id="108" name="Google Shape;108;p118"/>
          <p:cNvPicPr preferRelativeResize="0"/>
          <p:nvPr/>
        </p:nvPicPr>
        <p:blipFill rotWithShape="1">
          <a:blip r:embed="rId2">
            <a:alphaModFix/>
          </a:blip>
          <a:srcRect b="13870" l="0" r="0" t="49728"/>
          <a:stretch/>
        </p:blipFill>
        <p:spPr>
          <a:xfrm>
            <a:off x="0" y="0"/>
            <a:ext cx="9144000" cy="2961765"/>
          </a:xfrm>
          <a:prstGeom prst="rect">
            <a:avLst/>
          </a:prstGeom>
          <a:noFill/>
          <a:ln>
            <a:noFill/>
          </a:ln>
        </p:spPr>
      </p:pic>
      <p:sp>
        <p:nvSpPr>
          <p:cNvPr id="109" name="Google Shape;109;p118"/>
          <p:cNvSpPr/>
          <p:nvPr/>
        </p:nvSpPr>
        <p:spPr>
          <a:xfrm>
            <a:off x="0" y="-20921"/>
            <a:ext cx="9144000" cy="2982600"/>
          </a:xfrm>
          <a:prstGeom prst="rect">
            <a:avLst/>
          </a:prstGeom>
          <a:solidFill>
            <a:srgbClr val="FBC639">
              <a:alpha val="84705"/>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0" name="Shape 110"/>
        <p:cNvGrpSpPr/>
        <p:nvPr/>
      </p:nvGrpSpPr>
      <p:grpSpPr>
        <a:xfrm>
          <a:off x="0" y="0"/>
          <a:ext cx="0" cy="0"/>
          <a:chOff x="0" y="0"/>
          <a:chExt cx="0" cy="0"/>
        </a:xfrm>
      </p:grpSpPr>
      <p:sp>
        <p:nvSpPr>
          <p:cNvPr id="111" name="Google Shape;111;p132"/>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p:cSld name="Content page">
    <p:spTree>
      <p:nvGrpSpPr>
        <p:cNvPr id="112" name="Shape 112"/>
        <p:cNvGrpSpPr/>
        <p:nvPr/>
      </p:nvGrpSpPr>
      <p:grpSpPr>
        <a:xfrm>
          <a:off x="0" y="0"/>
          <a:ext cx="0" cy="0"/>
          <a:chOff x="0" y="0"/>
          <a:chExt cx="0" cy="0"/>
        </a:xfrm>
      </p:grpSpPr>
      <p:sp>
        <p:nvSpPr>
          <p:cNvPr id="113" name="Google Shape;113;p244"/>
          <p:cNvSpPr txBox="1"/>
          <p:nvPr>
            <p:ph type="title"/>
          </p:nvPr>
        </p:nvSpPr>
        <p:spPr>
          <a:xfrm>
            <a:off x="251222" y="1"/>
            <a:ext cx="8641500" cy="657600"/>
          </a:xfrm>
          <a:prstGeom prst="rect">
            <a:avLst/>
          </a:prstGeom>
          <a:noFill/>
          <a:ln>
            <a:noFill/>
          </a:ln>
        </p:spPr>
        <p:txBody>
          <a:bodyPr anchorCtr="0" anchor="b" bIns="0" lIns="20250" spcFirstLastPara="1" rIns="20250" wrap="square" tIns="0">
            <a:normAutofit/>
          </a:bodyPr>
          <a:lstStyle>
            <a:lvl1pPr lvl="0" algn="l">
              <a:lnSpc>
                <a:spcPct val="90000"/>
              </a:lnSpc>
              <a:spcBef>
                <a:spcPts val="0"/>
              </a:spcBef>
              <a:spcAft>
                <a:spcPts val="0"/>
              </a:spcAft>
              <a:buClr>
                <a:srgbClr val="00A49A"/>
              </a:buClr>
              <a:buSzPts val="1400"/>
              <a:buFont typeface="Arial"/>
              <a:buNone/>
              <a:defRPr sz="1400"/>
            </a:lvl1pPr>
            <a:lvl2pPr lvl="1" algn="l">
              <a:lnSpc>
                <a:spcPct val="100000"/>
              </a:lnSpc>
              <a:spcBef>
                <a:spcPts val="0"/>
              </a:spcBef>
              <a:spcAft>
                <a:spcPts val="0"/>
              </a:spcAft>
              <a:buSzPts val="2700"/>
              <a:buNone/>
              <a:defRPr/>
            </a:lvl2pPr>
            <a:lvl3pPr lvl="2" algn="l">
              <a:lnSpc>
                <a:spcPct val="100000"/>
              </a:lnSpc>
              <a:spcBef>
                <a:spcPts val="0"/>
              </a:spcBef>
              <a:spcAft>
                <a:spcPts val="0"/>
              </a:spcAft>
              <a:buSzPts val="2700"/>
              <a:buNone/>
              <a:defRPr/>
            </a:lvl3pPr>
            <a:lvl4pPr lvl="3" algn="l">
              <a:lnSpc>
                <a:spcPct val="100000"/>
              </a:lnSpc>
              <a:spcBef>
                <a:spcPts val="0"/>
              </a:spcBef>
              <a:spcAft>
                <a:spcPts val="0"/>
              </a:spcAft>
              <a:buSzPts val="2700"/>
              <a:buNone/>
              <a:defRPr/>
            </a:lvl4pPr>
            <a:lvl5pPr lvl="4" algn="l">
              <a:lnSpc>
                <a:spcPct val="100000"/>
              </a:lnSpc>
              <a:spcBef>
                <a:spcPts val="0"/>
              </a:spcBef>
              <a:spcAft>
                <a:spcPts val="0"/>
              </a:spcAft>
              <a:buSzPts val="2700"/>
              <a:buNone/>
              <a:defRPr/>
            </a:lvl5pPr>
            <a:lvl6pPr lvl="5" algn="l">
              <a:lnSpc>
                <a:spcPct val="100000"/>
              </a:lnSpc>
              <a:spcBef>
                <a:spcPts val="0"/>
              </a:spcBef>
              <a:spcAft>
                <a:spcPts val="0"/>
              </a:spcAft>
              <a:buSzPts val="2700"/>
              <a:buNone/>
              <a:defRPr/>
            </a:lvl6pPr>
            <a:lvl7pPr lvl="6" algn="l">
              <a:lnSpc>
                <a:spcPct val="100000"/>
              </a:lnSpc>
              <a:spcBef>
                <a:spcPts val="0"/>
              </a:spcBef>
              <a:spcAft>
                <a:spcPts val="0"/>
              </a:spcAft>
              <a:buSzPts val="2700"/>
              <a:buNone/>
              <a:defRPr/>
            </a:lvl7pPr>
            <a:lvl8pPr lvl="7" algn="l">
              <a:lnSpc>
                <a:spcPct val="100000"/>
              </a:lnSpc>
              <a:spcBef>
                <a:spcPts val="0"/>
              </a:spcBef>
              <a:spcAft>
                <a:spcPts val="0"/>
              </a:spcAft>
              <a:buSzPts val="2700"/>
              <a:buNone/>
              <a:defRPr/>
            </a:lvl8pPr>
            <a:lvl9pPr lvl="8" algn="l">
              <a:lnSpc>
                <a:spcPct val="100000"/>
              </a:lnSpc>
              <a:spcBef>
                <a:spcPts val="0"/>
              </a:spcBef>
              <a:spcAft>
                <a:spcPts val="0"/>
              </a:spcAft>
              <a:buSzPts val="2700"/>
              <a:buNone/>
              <a:defRPr/>
            </a:lvl9pPr>
          </a:lstStyle>
          <a:p/>
        </p:txBody>
      </p:sp>
      <p:sp>
        <p:nvSpPr>
          <p:cNvPr id="114" name="Google Shape;114;p244"/>
          <p:cNvSpPr txBox="1"/>
          <p:nvPr>
            <p:ph idx="1" type="body"/>
          </p:nvPr>
        </p:nvSpPr>
        <p:spPr>
          <a:xfrm>
            <a:off x="257175" y="942975"/>
            <a:ext cx="8629500" cy="3743400"/>
          </a:xfrm>
          <a:prstGeom prst="rect">
            <a:avLst/>
          </a:prstGeom>
          <a:noFill/>
          <a:ln>
            <a:noFill/>
          </a:ln>
        </p:spPr>
        <p:txBody>
          <a:bodyPr anchorCtr="0" anchor="t" bIns="25700" lIns="51425" spcFirstLastPara="1" rIns="51425" wrap="square" tIns="25700">
            <a:normAutofit/>
          </a:bodyPr>
          <a:lstStyle>
            <a:lvl1pPr indent="-285750" lvl="0" marL="457200" marR="0" algn="l">
              <a:lnSpc>
                <a:spcPct val="100000"/>
              </a:lnSpc>
              <a:spcBef>
                <a:spcPts val="6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1pPr>
            <a:lvl2pPr indent="-279400" lvl="1" marL="914400" marR="0" algn="l">
              <a:lnSpc>
                <a:spcPct val="100000"/>
              </a:lnSpc>
              <a:spcBef>
                <a:spcPts val="900"/>
              </a:spcBef>
              <a:spcAft>
                <a:spcPts val="0"/>
              </a:spcAft>
              <a:buClr>
                <a:schemeClr val="dk1"/>
              </a:buClr>
              <a:buSzPts val="800"/>
              <a:buFont typeface="Arial"/>
              <a:buChar char="&gt;"/>
              <a:defRPr b="0" i="0" sz="800" u="none" cap="none" strike="noStrike">
                <a:solidFill>
                  <a:schemeClr val="dk1"/>
                </a:solidFill>
                <a:latin typeface="Arial"/>
                <a:ea typeface="Arial"/>
                <a:cs typeface="Arial"/>
                <a:sym typeface="Arial"/>
              </a:defRPr>
            </a:lvl2pPr>
            <a:lvl3pPr indent="-279400" lvl="2" marL="1371600" marR="0" algn="l">
              <a:lnSpc>
                <a:spcPct val="100000"/>
              </a:lnSpc>
              <a:spcBef>
                <a:spcPts val="900"/>
              </a:spcBef>
              <a:spcAft>
                <a:spcPts val="0"/>
              </a:spcAft>
              <a:buClr>
                <a:schemeClr val="dk1"/>
              </a:buClr>
              <a:buSzPts val="800"/>
              <a:buFont typeface="Arial"/>
              <a:buChar char="–"/>
              <a:defRPr b="0" i="0" sz="800" u="none" cap="none" strike="noStrike">
                <a:solidFill>
                  <a:schemeClr val="dk1"/>
                </a:solidFill>
                <a:latin typeface="Arial"/>
                <a:ea typeface="Arial"/>
                <a:cs typeface="Arial"/>
                <a:sym typeface="Arial"/>
              </a:defRPr>
            </a:lvl3pPr>
            <a:lvl4pPr indent="-279400" lvl="3" marL="1828800" marR="0" algn="l">
              <a:lnSpc>
                <a:spcPct val="100000"/>
              </a:lnSpc>
              <a:spcBef>
                <a:spcPts val="900"/>
              </a:spcBef>
              <a:spcAft>
                <a:spcPts val="0"/>
              </a:spcAft>
              <a:buClr>
                <a:schemeClr val="dk1"/>
              </a:buClr>
              <a:buSzPts val="800"/>
              <a:buFont typeface="Arial"/>
              <a:buChar char="–"/>
              <a:defRPr b="0" i="0" sz="800" u="none" cap="none" strike="noStrike">
                <a:solidFill>
                  <a:schemeClr val="dk1"/>
                </a:solidFill>
                <a:latin typeface="Arial"/>
                <a:ea typeface="Arial"/>
                <a:cs typeface="Arial"/>
                <a:sym typeface="Arial"/>
              </a:defRPr>
            </a:lvl4pPr>
            <a:lvl5pPr indent="-279400" lvl="4" marL="2286000" marR="0" algn="l">
              <a:lnSpc>
                <a:spcPct val="90000"/>
              </a:lnSpc>
              <a:spcBef>
                <a:spcPts val="900"/>
              </a:spcBef>
              <a:spcAft>
                <a:spcPts val="0"/>
              </a:spcAft>
              <a:buClr>
                <a:schemeClr val="dk1"/>
              </a:buClr>
              <a:buSzPts val="800"/>
              <a:buFont typeface="Arial"/>
              <a:buChar char="–"/>
              <a:defRPr b="0" i="0" sz="800" u="none" cap="none" strike="noStrike">
                <a:solidFill>
                  <a:schemeClr val="dk1"/>
                </a:solidFill>
                <a:latin typeface="Arial"/>
                <a:ea typeface="Arial"/>
                <a:cs typeface="Arial"/>
                <a:sym typeface="Arial"/>
              </a:defRPr>
            </a:lvl5pPr>
            <a:lvl6pPr indent="-279400" lvl="5" marL="2743200" marR="0" algn="l">
              <a:lnSpc>
                <a:spcPct val="90000"/>
              </a:lnSpc>
              <a:spcBef>
                <a:spcPts val="900"/>
              </a:spcBef>
              <a:spcAft>
                <a:spcPts val="0"/>
              </a:spcAft>
              <a:buClr>
                <a:schemeClr val="dk1"/>
              </a:buClr>
              <a:buSzPts val="800"/>
              <a:buFont typeface="Arial"/>
              <a:buChar char="–"/>
              <a:defRPr b="0" i="0" sz="800" u="none" cap="none" strike="noStrike">
                <a:solidFill>
                  <a:schemeClr val="dk1"/>
                </a:solidFill>
                <a:latin typeface="Arial"/>
                <a:ea typeface="Arial"/>
                <a:cs typeface="Arial"/>
                <a:sym typeface="Arial"/>
              </a:defRPr>
            </a:lvl6pPr>
            <a:lvl7pPr indent="-298450" lvl="6" marL="3200400" marR="0" algn="l">
              <a:lnSpc>
                <a:spcPct val="90000"/>
              </a:lnSpc>
              <a:spcBef>
                <a:spcPts val="9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algn="l">
              <a:lnSpc>
                <a:spcPct val="90000"/>
              </a:lnSpc>
              <a:spcBef>
                <a:spcPts val="9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algn="l">
              <a:lnSpc>
                <a:spcPct val="90000"/>
              </a:lnSpc>
              <a:spcBef>
                <a:spcPts val="900"/>
              </a:spcBef>
              <a:spcAft>
                <a:spcPts val="90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
        <p:nvSpPr>
          <p:cNvPr id="115" name="Google Shape;115;p244"/>
          <p:cNvSpPr txBox="1"/>
          <p:nvPr>
            <p:ph idx="2" type="body"/>
          </p:nvPr>
        </p:nvSpPr>
        <p:spPr>
          <a:xfrm>
            <a:off x="251222" y="4708295"/>
            <a:ext cx="7663200" cy="392700"/>
          </a:xfrm>
          <a:prstGeom prst="rect">
            <a:avLst/>
          </a:prstGeom>
          <a:noFill/>
          <a:ln>
            <a:noFill/>
          </a:ln>
        </p:spPr>
        <p:txBody>
          <a:bodyPr anchorCtr="0" anchor="b" bIns="25700" lIns="25700" spcFirstLastPara="1" rIns="25700" wrap="square" tIns="25700">
            <a:normAutofit/>
          </a:bodyPr>
          <a:lstStyle>
            <a:lvl1pPr indent="-228600" lvl="0" marL="457200" marR="0" algn="l">
              <a:lnSpc>
                <a:spcPct val="100000"/>
              </a:lnSpc>
              <a:spcBef>
                <a:spcPts val="0"/>
              </a:spcBef>
              <a:spcAft>
                <a:spcPts val="0"/>
              </a:spcAft>
              <a:buClr>
                <a:srgbClr val="7F7F7F"/>
              </a:buClr>
              <a:buSzPts val="500"/>
              <a:buFont typeface="Arial"/>
              <a:buNone/>
              <a:defRPr b="0" i="0" sz="500" u="none" cap="none" strike="noStrike">
                <a:solidFill>
                  <a:srgbClr val="7F7F7F"/>
                </a:solidFill>
                <a:latin typeface="Arial"/>
                <a:ea typeface="Arial"/>
                <a:cs typeface="Arial"/>
                <a:sym typeface="Arial"/>
              </a:defRPr>
            </a:lvl1pPr>
            <a:lvl2pPr indent="-285750" lvl="1" marL="914400" marR="0" algn="l">
              <a:lnSpc>
                <a:spcPct val="100000"/>
              </a:lnSpc>
              <a:spcBef>
                <a:spcPts val="9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2pPr>
            <a:lvl3pPr indent="-285750" lvl="2" marL="1371600" marR="0" algn="l">
              <a:lnSpc>
                <a:spcPct val="100000"/>
              </a:lnSpc>
              <a:spcBef>
                <a:spcPts val="900"/>
              </a:spcBef>
              <a:spcAft>
                <a:spcPts val="0"/>
              </a:spcAft>
              <a:buClr>
                <a:schemeClr val="dk1"/>
              </a:buClr>
              <a:buSzPts val="900"/>
              <a:buFont typeface="Arial"/>
              <a:buChar char="&gt;"/>
              <a:defRPr b="0" i="0" sz="900" u="none" cap="none" strike="noStrike">
                <a:solidFill>
                  <a:schemeClr val="dk1"/>
                </a:solidFill>
                <a:latin typeface="Arial"/>
                <a:ea typeface="Arial"/>
                <a:cs typeface="Arial"/>
                <a:sym typeface="Arial"/>
              </a:defRPr>
            </a:lvl3pPr>
            <a:lvl4pPr indent="-285750" lvl="3" marL="1828800" marR="0" algn="l">
              <a:lnSpc>
                <a:spcPct val="100000"/>
              </a:lnSpc>
              <a:spcBef>
                <a:spcPts val="9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algn="l">
              <a:lnSpc>
                <a:spcPct val="90000"/>
              </a:lnSpc>
              <a:spcBef>
                <a:spcPts val="9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98450" lvl="5" marL="2743200" marR="0" algn="l">
              <a:lnSpc>
                <a:spcPct val="90000"/>
              </a:lnSpc>
              <a:spcBef>
                <a:spcPts val="9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indent="-298450" lvl="6" marL="3200400" marR="0" algn="l">
              <a:lnSpc>
                <a:spcPct val="90000"/>
              </a:lnSpc>
              <a:spcBef>
                <a:spcPts val="9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algn="l">
              <a:lnSpc>
                <a:spcPct val="90000"/>
              </a:lnSpc>
              <a:spcBef>
                <a:spcPts val="9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algn="l">
              <a:lnSpc>
                <a:spcPct val="90000"/>
              </a:lnSpc>
              <a:spcBef>
                <a:spcPts val="900"/>
              </a:spcBef>
              <a:spcAft>
                <a:spcPts val="90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pos="156">
          <p15:clr>
            <a:srgbClr val="CCCCCC"/>
          </p15:clr>
        </p15:guide>
        <p15:guide id="2" pos="5604">
          <p15:clr>
            <a:srgbClr val="CCCCCC"/>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 name="Shape 15"/>
        <p:cNvGrpSpPr/>
        <p:nvPr/>
      </p:nvGrpSpPr>
      <p:grpSpPr>
        <a:xfrm>
          <a:off x="0" y="0"/>
          <a:ext cx="0" cy="0"/>
          <a:chOff x="0" y="0"/>
          <a:chExt cx="0" cy="0"/>
        </a:xfrm>
      </p:grpSpPr>
      <p:sp>
        <p:nvSpPr>
          <p:cNvPr id="16" name="Google Shape;16;p116"/>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11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116"/>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9" name="Google Shape;19;p116"/>
          <p:cNvSpPr txBox="1"/>
          <p:nvPr>
            <p:ph idx="1" type="body"/>
          </p:nvPr>
        </p:nvSpPr>
        <p:spPr>
          <a:xfrm>
            <a:off x="471900" y="1919075"/>
            <a:ext cx="3999900" cy="2710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0" name="Google Shape;20;p116"/>
          <p:cNvSpPr txBox="1"/>
          <p:nvPr>
            <p:ph idx="2" type="body"/>
          </p:nvPr>
        </p:nvSpPr>
        <p:spPr>
          <a:xfrm>
            <a:off x="4694250" y="1919075"/>
            <a:ext cx="3999900" cy="2710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 name="Google Shape;21;p11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6" name="Shape 116"/>
        <p:cNvGrpSpPr/>
        <p:nvPr/>
      </p:nvGrpSpPr>
      <p:grpSpPr>
        <a:xfrm>
          <a:off x="0" y="0"/>
          <a:ext cx="0" cy="0"/>
          <a:chOff x="0" y="0"/>
          <a:chExt cx="0" cy="0"/>
        </a:xfrm>
      </p:grpSpPr>
      <p:sp>
        <p:nvSpPr>
          <p:cNvPr id="117" name="Google Shape;117;p245"/>
          <p:cNvSpPr txBox="1"/>
          <p:nvPr>
            <p:ph type="title"/>
          </p:nvPr>
        </p:nvSpPr>
        <p:spPr>
          <a:xfrm>
            <a:off x="311700" y="445025"/>
            <a:ext cx="8520600" cy="707400"/>
          </a:xfrm>
          <a:prstGeom prst="rect">
            <a:avLst/>
          </a:prstGeom>
          <a:noFill/>
          <a:ln>
            <a:noFill/>
          </a:ln>
        </p:spPr>
        <p:txBody>
          <a:bodyPr anchorCtr="0" anchor="t" bIns="68575" lIns="68575" spcFirstLastPara="1" rIns="68575" wrap="square" tIns="68575">
            <a:normAutofit/>
          </a:bodyPr>
          <a:lstStyle>
            <a:lvl1pPr lvl="0" algn="l">
              <a:lnSpc>
                <a:spcPct val="100000"/>
              </a:lnSpc>
              <a:spcBef>
                <a:spcPts val="0"/>
              </a:spcBef>
              <a:spcAft>
                <a:spcPts val="0"/>
              </a:spcAft>
              <a:buSzPts val="2700"/>
              <a:buNone/>
              <a:defRPr/>
            </a:lvl1pPr>
            <a:lvl2pPr lvl="1" algn="l">
              <a:lnSpc>
                <a:spcPct val="100000"/>
              </a:lnSpc>
              <a:spcBef>
                <a:spcPts val="0"/>
              </a:spcBef>
              <a:spcAft>
                <a:spcPts val="0"/>
              </a:spcAft>
              <a:buSzPts val="2700"/>
              <a:buNone/>
              <a:defRPr/>
            </a:lvl2pPr>
            <a:lvl3pPr lvl="2" algn="l">
              <a:lnSpc>
                <a:spcPct val="100000"/>
              </a:lnSpc>
              <a:spcBef>
                <a:spcPts val="0"/>
              </a:spcBef>
              <a:spcAft>
                <a:spcPts val="0"/>
              </a:spcAft>
              <a:buSzPts val="2700"/>
              <a:buNone/>
              <a:defRPr/>
            </a:lvl3pPr>
            <a:lvl4pPr lvl="3" algn="l">
              <a:lnSpc>
                <a:spcPct val="100000"/>
              </a:lnSpc>
              <a:spcBef>
                <a:spcPts val="0"/>
              </a:spcBef>
              <a:spcAft>
                <a:spcPts val="0"/>
              </a:spcAft>
              <a:buSzPts val="2700"/>
              <a:buNone/>
              <a:defRPr/>
            </a:lvl4pPr>
            <a:lvl5pPr lvl="4" algn="l">
              <a:lnSpc>
                <a:spcPct val="100000"/>
              </a:lnSpc>
              <a:spcBef>
                <a:spcPts val="0"/>
              </a:spcBef>
              <a:spcAft>
                <a:spcPts val="0"/>
              </a:spcAft>
              <a:buSzPts val="2700"/>
              <a:buNone/>
              <a:defRPr/>
            </a:lvl5pPr>
            <a:lvl6pPr lvl="5" algn="l">
              <a:lnSpc>
                <a:spcPct val="100000"/>
              </a:lnSpc>
              <a:spcBef>
                <a:spcPts val="0"/>
              </a:spcBef>
              <a:spcAft>
                <a:spcPts val="0"/>
              </a:spcAft>
              <a:buSzPts val="2700"/>
              <a:buNone/>
              <a:defRPr/>
            </a:lvl6pPr>
            <a:lvl7pPr lvl="6" algn="l">
              <a:lnSpc>
                <a:spcPct val="100000"/>
              </a:lnSpc>
              <a:spcBef>
                <a:spcPts val="0"/>
              </a:spcBef>
              <a:spcAft>
                <a:spcPts val="0"/>
              </a:spcAft>
              <a:buSzPts val="2700"/>
              <a:buNone/>
              <a:defRPr/>
            </a:lvl7pPr>
            <a:lvl8pPr lvl="7" algn="l">
              <a:lnSpc>
                <a:spcPct val="100000"/>
              </a:lnSpc>
              <a:spcBef>
                <a:spcPts val="0"/>
              </a:spcBef>
              <a:spcAft>
                <a:spcPts val="0"/>
              </a:spcAft>
              <a:buSzPts val="2700"/>
              <a:buNone/>
              <a:defRPr/>
            </a:lvl8pPr>
            <a:lvl9pPr lvl="8" algn="l">
              <a:lnSpc>
                <a:spcPct val="100000"/>
              </a:lnSpc>
              <a:spcBef>
                <a:spcPts val="0"/>
              </a:spcBef>
              <a:spcAft>
                <a:spcPts val="0"/>
              </a:spcAft>
              <a:buSzPts val="2700"/>
              <a:buNone/>
              <a:defRPr/>
            </a:lvl9pPr>
          </a:lstStyle>
          <a:p/>
        </p:txBody>
      </p:sp>
      <p:sp>
        <p:nvSpPr>
          <p:cNvPr id="118" name="Google Shape;118;p245"/>
          <p:cNvSpPr txBox="1"/>
          <p:nvPr>
            <p:ph idx="1" type="body"/>
          </p:nvPr>
        </p:nvSpPr>
        <p:spPr>
          <a:xfrm>
            <a:off x="311700" y="1266175"/>
            <a:ext cx="3999900" cy="3302700"/>
          </a:xfrm>
          <a:prstGeom prst="rect">
            <a:avLst/>
          </a:prstGeom>
          <a:noFill/>
          <a:ln>
            <a:noFill/>
          </a:ln>
        </p:spPr>
        <p:txBody>
          <a:bodyPr anchorCtr="0" anchor="t" bIns="68575" lIns="68575" spcFirstLastPara="1" rIns="68575" wrap="square" tIns="68575">
            <a:normAutofit/>
          </a:bodyPr>
          <a:lstStyle>
            <a:lvl1pPr indent="-298450" lvl="0" marL="457200" algn="l">
              <a:lnSpc>
                <a:spcPct val="115000"/>
              </a:lnSpc>
              <a:spcBef>
                <a:spcPts val="0"/>
              </a:spcBef>
              <a:spcAft>
                <a:spcPts val="0"/>
              </a:spcAft>
              <a:buSzPts val="1100"/>
              <a:buChar char="●"/>
              <a:defRPr sz="1100"/>
            </a:lvl1pPr>
            <a:lvl2pPr indent="-285750" lvl="1" marL="914400" algn="l">
              <a:lnSpc>
                <a:spcPct val="115000"/>
              </a:lnSpc>
              <a:spcBef>
                <a:spcPts val="0"/>
              </a:spcBef>
              <a:spcAft>
                <a:spcPts val="0"/>
              </a:spcAft>
              <a:buSzPts val="900"/>
              <a:buChar char="○"/>
              <a:defRPr sz="900"/>
            </a:lvl2pPr>
            <a:lvl3pPr indent="-285750" lvl="2" marL="1371600" algn="l">
              <a:lnSpc>
                <a:spcPct val="115000"/>
              </a:lnSpc>
              <a:spcBef>
                <a:spcPts val="0"/>
              </a:spcBef>
              <a:spcAft>
                <a:spcPts val="0"/>
              </a:spcAft>
              <a:buSzPts val="900"/>
              <a:buChar char="■"/>
              <a:defRPr sz="900"/>
            </a:lvl3pPr>
            <a:lvl4pPr indent="-285750" lvl="3" marL="1828800" algn="l">
              <a:lnSpc>
                <a:spcPct val="115000"/>
              </a:lnSpc>
              <a:spcBef>
                <a:spcPts val="0"/>
              </a:spcBef>
              <a:spcAft>
                <a:spcPts val="0"/>
              </a:spcAft>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SzPts val="900"/>
              <a:buChar char="■"/>
              <a:defRPr sz="900"/>
            </a:lvl6pPr>
            <a:lvl7pPr indent="-285750" lvl="6" marL="3200400" algn="l">
              <a:lnSpc>
                <a:spcPct val="115000"/>
              </a:lnSpc>
              <a:spcBef>
                <a:spcPts val="0"/>
              </a:spcBef>
              <a:spcAft>
                <a:spcPts val="0"/>
              </a:spcAft>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SzPts val="900"/>
              <a:buChar char="■"/>
              <a:defRPr sz="900"/>
            </a:lvl9pPr>
          </a:lstStyle>
          <a:p/>
        </p:txBody>
      </p:sp>
      <p:sp>
        <p:nvSpPr>
          <p:cNvPr id="119" name="Google Shape;119;p245"/>
          <p:cNvSpPr txBox="1"/>
          <p:nvPr>
            <p:ph idx="2" type="body"/>
          </p:nvPr>
        </p:nvSpPr>
        <p:spPr>
          <a:xfrm>
            <a:off x="4832400" y="1266175"/>
            <a:ext cx="3999900" cy="3302700"/>
          </a:xfrm>
          <a:prstGeom prst="rect">
            <a:avLst/>
          </a:prstGeom>
          <a:noFill/>
          <a:ln>
            <a:noFill/>
          </a:ln>
        </p:spPr>
        <p:txBody>
          <a:bodyPr anchorCtr="0" anchor="t" bIns="68575" lIns="68575" spcFirstLastPara="1" rIns="68575" wrap="square" tIns="68575">
            <a:normAutofit/>
          </a:bodyPr>
          <a:lstStyle>
            <a:lvl1pPr indent="-298450" lvl="0" marL="457200" algn="l">
              <a:lnSpc>
                <a:spcPct val="115000"/>
              </a:lnSpc>
              <a:spcBef>
                <a:spcPts val="0"/>
              </a:spcBef>
              <a:spcAft>
                <a:spcPts val="0"/>
              </a:spcAft>
              <a:buSzPts val="1100"/>
              <a:buChar char="●"/>
              <a:defRPr sz="1100"/>
            </a:lvl1pPr>
            <a:lvl2pPr indent="-285750" lvl="1" marL="914400" algn="l">
              <a:lnSpc>
                <a:spcPct val="115000"/>
              </a:lnSpc>
              <a:spcBef>
                <a:spcPts val="0"/>
              </a:spcBef>
              <a:spcAft>
                <a:spcPts val="0"/>
              </a:spcAft>
              <a:buSzPts val="900"/>
              <a:buChar char="○"/>
              <a:defRPr sz="900"/>
            </a:lvl2pPr>
            <a:lvl3pPr indent="-285750" lvl="2" marL="1371600" algn="l">
              <a:lnSpc>
                <a:spcPct val="115000"/>
              </a:lnSpc>
              <a:spcBef>
                <a:spcPts val="0"/>
              </a:spcBef>
              <a:spcAft>
                <a:spcPts val="0"/>
              </a:spcAft>
              <a:buSzPts val="900"/>
              <a:buChar char="■"/>
              <a:defRPr sz="900"/>
            </a:lvl3pPr>
            <a:lvl4pPr indent="-285750" lvl="3" marL="1828800" algn="l">
              <a:lnSpc>
                <a:spcPct val="115000"/>
              </a:lnSpc>
              <a:spcBef>
                <a:spcPts val="0"/>
              </a:spcBef>
              <a:spcAft>
                <a:spcPts val="0"/>
              </a:spcAft>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SzPts val="900"/>
              <a:buChar char="■"/>
              <a:defRPr sz="900"/>
            </a:lvl6pPr>
            <a:lvl7pPr indent="-285750" lvl="6" marL="3200400" algn="l">
              <a:lnSpc>
                <a:spcPct val="115000"/>
              </a:lnSpc>
              <a:spcBef>
                <a:spcPts val="0"/>
              </a:spcBef>
              <a:spcAft>
                <a:spcPts val="0"/>
              </a:spcAft>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SzPts val="900"/>
              <a:buChar char="■"/>
              <a:defRPr sz="900"/>
            </a:lvl9pPr>
          </a:lstStyle>
          <a:p/>
        </p:txBody>
      </p:sp>
      <p:sp>
        <p:nvSpPr>
          <p:cNvPr id="120" name="Google Shape;120;p245"/>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1" name="Shape 121"/>
        <p:cNvGrpSpPr/>
        <p:nvPr/>
      </p:nvGrpSpPr>
      <p:grpSpPr>
        <a:xfrm>
          <a:off x="0" y="0"/>
          <a:ext cx="0" cy="0"/>
          <a:chOff x="0" y="0"/>
          <a:chExt cx="0" cy="0"/>
        </a:xfrm>
      </p:grpSpPr>
      <p:sp>
        <p:nvSpPr>
          <p:cNvPr id="122" name="Google Shape;122;p246"/>
          <p:cNvSpPr txBox="1"/>
          <p:nvPr>
            <p:ph type="title"/>
          </p:nvPr>
        </p:nvSpPr>
        <p:spPr>
          <a:xfrm>
            <a:off x="628650" y="273844"/>
            <a:ext cx="7886700" cy="994200"/>
          </a:xfrm>
          <a:prstGeom prst="rect">
            <a:avLst/>
          </a:prstGeom>
          <a:noFill/>
          <a:ln>
            <a:noFill/>
          </a:ln>
        </p:spPr>
        <p:txBody>
          <a:bodyPr anchorCtr="0" anchor="ctr" bIns="25700" lIns="51425" spcFirstLastPara="1" rIns="51425" wrap="square" tIns="25700">
            <a:normAutofit/>
          </a:bodyPr>
          <a:lstStyle>
            <a:lvl1pPr lvl="0" algn="l">
              <a:lnSpc>
                <a:spcPct val="90000"/>
              </a:lnSpc>
              <a:spcBef>
                <a:spcPts val="0"/>
              </a:spcBef>
              <a:spcAft>
                <a:spcPts val="0"/>
              </a:spcAft>
              <a:buClr>
                <a:schemeClr val="dk1"/>
              </a:buClr>
              <a:buSzPts val="1100"/>
              <a:buNone/>
              <a:defRPr/>
            </a:lvl1pPr>
            <a:lvl2pPr lvl="1" algn="l">
              <a:lnSpc>
                <a:spcPct val="100000"/>
              </a:lnSpc>
              <a:spcBef>
                <a:spcPts val="0"/>
              </a:spcBef>
              <a:spcAft>
                <a:spcPts val="0"/>
              </a:spcAft>
              <a:buSzPts val="2700"/>
              <a:buNone/>
              <a:defRPr/>
            </a:lvl2pPr>
            <a:lvl3pPr lvl="2" algn="l">
              <a:lnSpc>
                <a:spcPct val="100000"/>
              </a:lnSpc>
              <a:spcBef>
                <a:spcPts val="0"/>
              </a:spcBef>
              <a:spcAft>
                <a:spcPts val="0"/>
              </a:spcAft>
              <a:buSzPts val="2700"/>
              <a:buNone/>
              <a:defRPr/>
            </a:lvl3pPr>
            <a:lvl4pPr lvl="3" algn="l">
              <a:lnSpc>
                <a:spcPct val="100000"/>
              </a:lnSpc>
              <a:spcBef>
                <a:spcPts val="0"/>
              </a:spcBef>
              <a:spcAft>
                <a:spcPts val="0"/>
              </a:spcAft>
              <a:buSzPts val="2700"/>
              <a:buNone/>
              <a:defRPr/>
            </a:lvl4pPr>
            <a:lvl5pPr lvl="4" algn="l">
              <a:lnSpc>
                <a:spcPct val="100000"/>
              </a:lnSpc>
              <a:spcBef>
                <a:spcPts val="0"/>
              </a:spcBef>
              <a:spcAft>
                <a:spcPts val="0"/>
              </a:spcAft>
              <a:buSzPts val="2700"/>
              <a:buNone/>
              <a:defRPr/>
            </a:lvl5pPr>
            <a:lvl6pPr lvl="5" algn="l">
              <a:lnSpc>
                <a:spcPct val="100000"/>
              </a:lnSpc>
              <a:spcBef>
                <a:spcPts val="0"/>
              </a:spcBef>
              <a:spcAft>
                <a:spcPts val="0"/>
              </a:spcAft>
              <a:buSzPts val="2700"/>
              <a:buNone/>
              <a:defRPr/>
            </a:lvl6pPr>
            <a:lvl7pPr lvl="6" algn="l">
              <a:lnSpc>
                <a:spcPct val="100000"/>
              </a:lnSpc>
              <a:spcBef>
                <a:spcPts val="0"/>
              </a:spcBef>
              <a:spcAft>
                <a:spcPts val="0"/>
              </a:spcAft>
              <a:buSzPts val="2700"/>
              <a:buNone/>
              <a:defRPr/>
            </a:lvl7pPr>
            <a:lvl8pPr lvl="7" algn="l">
              <a:lnSpc>
                <a:spcPct val="100000"/>
              </a:lnSpc>
              <a:spcBef>
                <a:spcPts val="0"/>
              </a:spcBef>
              <a:spcAft>
                <a:spcPts val="0"/>
              </a:spcAft>
              <a:buSzPts val="2700"/>
              <a:buNone/>
              <a:defRPr/>
            </a:lvl8pPr>
            <a:lvl9pPr lvl="8" algn="l">
              <a:lnSpc>
                <a:spcPct val="100000"/>
              </a:lnSpc>
              <a:spcBef>
                <a:spcPts val="0"/>
              </a:spcBef>
              <a:spcAft>
                <a:spcPts val="0"/>
              </a:spcAft>
              <a:buSzPts val="2700"/>
              <a:buNone/>
              <a:defRPr/>
            </a:lvl9pPr>
          </a:lstStyle>
          <a:p/>
        </p:txBody>
      </p:sp>
      <p:sp>
        <p:nvSpPr>
          <p:cNvPr id="123" name="Google Shape;123;p246"/>
          <p:cNvSpPr txBox="1"/>
          <p:nvPr>
            <p:ph idx="1" type="body"/>
          </p:nvPr>
        </p:nvSpPr>
        <p:spPr>
          <a:xfrm>
            <a:off x="628650" y="1369219"/>
            <a:ext cx="3886200" cy="3137400"/>
          </a:xfrm>
          <a:prstGeom prst="rect">
            <a:avLst/>
          </a:prstGeom>
          <a:noFill/>
          <a:ln>
            <a:noFill/>
          </a:ln>
        </p:spPr>
        <p:txBody>
          <a:bodyPr anchorCtr="0" anchor="t" bIns="25700" lIns="51425" spcFirstLastPara="1" rIns="51425" wrap="square" tIns="25700">
            <a:normAutofit/>
          </a:bodyPr>
          <a:lstStyle>
            <a:lvl1pPr indent="-298450" lvl="0" marL="457200" algn="l">
              <a:lnSpc>
                <a:spcPct val="90000"/>
              </a:lnSpc>
              <a:spcBef>
                <a:spcPts val="600"/>
              </a:spcBef>
              <a:spcAft>
                <a:spcPts val="0"/>
              </a:spcAft>
              <a:buClr>
                <a:schemeClr val="dk1"/>
              </a:buClr>
              <a:buSzPts val="1100"/>
              <a:buChar char="●"/>
              <a:defRPr/>
            </a:lvl1pPr>
            <a:lvl2pPr indent="-298450" lvl="1" marL="914400" algn="l">
              <a:lnSpc>
                <a:spcPct val="90000"/>
              </a:lnSpc>
              <a:spcBef>
                <a:spcPts val="900"/>
              </a:spcBef>
              <a:spcAft>
                <a:spcPts val="0"/>
              </a:spcAft>
              <a:buClr>
                <a:schemeClr val="dk1"/>
              </a:buClr>
              <a:buSzPts val="1100"/>
              <a:buChar char="○"/>
              <a:defRPr/>
            </a:lvl2pPr>
            <a:lvl3pPr indent="-298450" lvl="2" marL="1371600" algn="l">
              <a:lnSpc>
                <a:spcPct val="90000"/>
              </a:lnSpc>
              <a:spcBef>
                <a:spcPts val="900"/>
              </a:spcBef>
              <a:spcAft>
                <a:spcPts val="0"/>
              </a:spcAft>
              <a:buClr>
                <a:schemeClr val="dk1"/>
              </a:buClr>
              <a:buSzPts val="1100"/>
              <a:buChar char="■"/>
              <a:defRPr/>
            </a:lvl3pPr>
            <a:lvl4pPr indent="-298450" lvl="3" marL="1828800" algn="l">
              <a:lnSpc>
                <a:spcPct val="90000"/>
              </a:lnSpc>
              <a:spcBef>
                <a:spcPts val="900"/>
              </a:spcBef>
              <a:spcAft>
                <a:spcPts val="0"/>
              </a:spcAft>
              <a:buClr>
                <a:schemeClr val="dk1"/>
              </a:buClr>
              <a:buSzPts val="1100"/>
              <a:buChar char="●"/>
              <a:defRPr/>
            </a:lvl4pPr>
            <a:lvl5pPr indent="-298450" lvl="4" marL="2286000" algn="l">
              <a:lnSpc>
                <a:spcPct val="90000"/>
              </a:lnSpc>
              <a:spcBef>
                <a:spcPts val="900"/>
              </a:spcBef>
              <a:spcAft>
                <a:spcPts val="0"/>
              </a:spcAft>
              <a:buClr>
                <a:schemeClr val="dk1"/>
              </a:buClr>
              <a:buSzPts val="1100"/>
              <a:buChar char="○"/>
              <a:defRPr/>
            </a:lvl5pPr>
            <a:lvl6pPr indent="-298450" lvl="5" marL="2743200" algn="l">
              <a:lnSpc>
                <a:spcPct val="90000"/>
              </a:lnSpc>
              <a:spcBef>
                <a:spcPts val="900"/>
              </a:spcBef>
              <a:spcAft>
                <a:spcPts val="0"/>
              </a:spcAft>
              <a:buClr>
                <a:schemeClr val="dk1"/>
              </a:buClr>
              <a:buSzPts val="1100"/>
              <a:buChar char="■"/>
              <a:defRPr/>
            </a:lvl6pPr>
            <a:lvl7pPr indent="-298450" lvl="6" marL="3200400" algn="l">
              <a:lnSpc>
                <a:spcPct val="90000"/>
              </a:lnSpc>
              <a:spcBef>
                <a:spcPts val="900"/>
              </a:spcBef>
              <a:spcAft>
                <a:spcPts val="0"/>
              </a:spcAft>
              <a:buClr>
                <a:schemeClr val="dk1"/>
              </a:buClr>
              <a:buSzPts val="1100"/>
              <a:buChar char="●"/>
              <a:defRPr/>
            </a:lvl7pPr>
            <a:lvl8pPr indent="-298450" lvl="7" marL="3657600" algn="l">
              <a:lnSpc>
                <a:spcPct val="90000"/>
              </a:lnSpc>
              <a:spcBef>
                <a:spcPts val="900"/>
              </a:spcBef>
              <a:spcAft>
                <a:spcPts val="0"/>
              </a:spcAft>
              <a:buClr>
                <a:schemeClr val="dk1"/>
              </a:buClr>
              <a:buSzPts val="1100"/>
              <a:buChar char="○"/>
              <a:defRPr/>
            </a:lvl8pPr>
            <a:lvl9pPr indent="-298450" lvl="8" marL="4114800" algn="l">
              <a:lnSpc>
                <a:spcPct val="90000"/>
              </a:lnSpc>
              <a:spcBef>
                <a:spcPts val="900"/>
              </a:spcBef>
              <a:spcAft>
                <a:spcPts val="900"/>
              </a:spcAft>
              <a:buClr>
                <a:schemeClr val="dk1"/>
              </a:buClr>
              <a:buSzPts val="1100"/>
              <a:buChar char="■"/>
              <a:defRPr/>
            </a:lvl9pPr>
          </a:lstStyle>
          <a:p/>
        </p:txBody>
      </p:sp>
      <p:sp>
        <p:nvSpPr>
          <p:cNvPr id="124" name="Google Shape;124;p246"/>
          <p:cNvSpPr txBox="1"/>
          <p:nvPr>
            <p:ph idx="2" type="body"/>
          </p:nvPr>
        </p:nvSpPr>
        <p:spPr>
          <a:xfrm>
            <a:off x="4629150" y="1369219"/>
            <a:ext cx="3886200" cy="3137400"/>
          </a:xfrm>
          <a:prstGeom prst="rect">
            <a:avLst/>
          </a:prstGeom>
          <a:noFill/>
          <a:ln>
            <a:noFill/>
          </a:ln>
        </p:spPr>
        <p:txBody>
          <a:bodyPr anchorCtr="0" anchor="t" bIns="25700" lIns="51425" spcFirstLastPara="1" rIns="51425" wrap="square" tIns="25700">
            <a:normAutofit/>
          </a:bodyPr>
          <a:lstStyle>
            <a:lvl1pPr indent="-298450" lvl="0" marL="457200" algn="l">
              <a:lnSpc>
                <a:spcPct val="90000"/>
              </a:lnSpc>
              <a:spcBef>
                <a:spcPts val="600"/>
              </a:spcBef>
              <a:spcAft>
                <a:spcPts val="0"/>
              </a:spcAft>
              <a:buClr>
                <a:schemeClr val="dk1"/>
              </a:buClr>
              <a:buSzPts val="1100"/>
              <a:buChar char="●"/>
              <a:defRPr/>
            </a:lvl1pPr>
            <a:lvl2pPr indent="-298450" lvl="1" marL="914400" algn="l">
              <a:lnSpc>
                <a:spcPct val="90000"/>
              </a:lnSpc>
              <a:spcBef>
                <a:spcPts val="900"/>
              </a:spcBef>
              <a:spcAft>
                <a:spcPts val="0"/>
              </a:spcAft>
              <a:buClr>
                <a:schemeClr val="dk1"/>
              </a:buClr>
              <a:buSzPts val="1100"/>
              <a:buChar char="○"/>
              <a:defRPr/>
            </a:lvl2pPr>
            <a:lvl3pPr indent="-298450" lvl="2" marL="1371600" algn="l">
              <a:lnSpc>
                <a:spcPct val="90000"/>
              </a:lnSpc>
              <a:spcBef>
                <a:spcPts val="900"/>
              </a:spcBef>
              <a:spcAft>
                <a:spcPts val="0"/>
              </a:spcAft>
              <a:buClr>
                <a:schemeClr val="dk1"/>
              </a:buClr>
              <a:buSzPts val="1100"/>
              <a:buChar char="■"/>
              <a:defRPr/>
            </a:lvl3pPr>
            <a:lvl4pPr indent="-298450" lvl="3" marL="1828800" algn="l">
              <a:lnSpc>
                <a:spcPct val="90000"/>
              </a:lnSpc>
              <a:spcBef>
                <a:spcPts val="900"/>
              </a:spcBef>
              <a:spcAft>
                <a:spcPts val="0"/>
              </a:spcAft>
              <a:buClr>
                <a:schemeClr val="dk1"/>
              </a:buClr>
              <a:buSzPts val="1100"/>
              <a:buChar char="●"/>
              <a:defRPr/>
            </a:lvl4pPr>
            <a:lvl5pPr indent="-298450" lvl="4" marL="2286000" algn="l">
              <a:lnSpc>
                <a:spcPct val="90000"/>
              </a:lnSpc>
              <a:spcBef>
                <a:spcPts val="900"/>
              </a:spcBef>
              <a:spcAft>
                <a:spcPts val="0"/>
              </a:spcAft>
              <a:buClr>
                <a:schemeClr val="dk1"/>
              </a:buClr>
              <a:buSzPts val="1100"/>
              <a:buChar char="○"/>
              <a:defRPr/>
            </a:lvl5pPr>
            <a:lvl6pPr indent="-298450" lvl="5" marL="2743200" algn="l">
              <a:lnSpc>
                <a:spcPct val="90000"/>
              </a:lnSpc>
              <a:spcBef>
                <a:spcPts val="900"/>
              </a:spcBef>
              <a:spcAft>
                <a:spcPts val="0"/>
              </a:spcAft>
              <a:buClr>
                <a:schemeClr val="dk1"/>
              </a:buClr>
              <a:buSzPts val="1100"/>
              <a:buChar char="■"/>
              <a:defRPr/>
            </a:lvl6pPr>
            <a:lvl7pPr indent="-298450" lvl="6" marL="3200400" algn="l">
              <a:lnSpc>
                <a:spcPct val="90000"/>
              </a:lnSpc>
              <a:spcBef>
                <a:spcPts val="900"/>
              </a:spcBef>
              <a:spcAft>
                <a:spcPts val="0"/>
              </a:spcAft>
              <a:buClr>
                <a:schemeClr val="dk1"/>
              </a:buClr>
              <a:buSzPts val="1100"/>
              <a:buChar char="●"/>
              <a:defRPr/>
            </a:lvl7pPr>
            <a:lvl8pPr indent="-298450" lvl="7" marL="3657600" algn="l">
              <a:lnSpc>
                <a:spcPct val="90000"/>
              </a:lnSpc>
              <a:spcBef>
                <a:spcPts val="900"/>
              </a:spcBef>
              <a:spcAft>
                <a:spcPts val="0"/>
              </a:spcAft>
              <a:buClr>
                <a:schemeClr val="dk1"/>
              </a:buClr>
              <a:buSzPts val="1100"/>
              <a:buChar char="○"/>
              <a:defRPr/>
            </a:lvl8pPr>
            <a:lvl9pPr indent="-298450" lvl="8" marL="4114800" algn="l">
              <a:lnSpc>
                <a:spcPct val="90000"/>
              </a:lnSpc>
              <a:spcBef>
                <a:spcPts val="900"/>
              </a:spcBef>
              <a:spcAft>
                <a:spcPts val="900"/>
              </a:spcAft>
              <a:buClr>
                <a:schemeClr val="dk1"/>
              </a:buClr>
              <a:buSzPts val="1100"/>
              <a:buChar char="■"/>
              <a:defRPr/>
            </a:lvl9pPr>
          </a:lstStyle>
          <a:p/>
        </p:txBody>
      </p:sp>
      <p:pic>
        <p:nvPicPr>
          <p:cNvPr id="125" name="Google Shape;125;p246"/>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126" name="Google Shape;126;p246"/>
          <p:cNvSpPr txBox="1"/>
          <p:nvPr>
            <p:ph idx="10" type="dt"/>
          </p:nvPr>
        </p:nvSpPr>
        <p:spPr>
          <a:xfrm>
            <a:off x="3475491" y="4675907"/>
            <a:ext cx="2057400" cy="273900"/>
          </a:xfrm>
          <a:prstGeom prst="rect">
            <a:avLst/>
          </a:prstGeom>
          <a:noFill/>
          <a:ln>
            <a:noFill/>
          </a:ln>
        </p:spPr>
        <p:txBody>
          <a:bodyPr anchorCtr="0" anchor="t" bIns="25700" lIns="51425" spcFirstLastPara="1" rIns="51425" wrap="square" tIns="25700">
            <a:noAutofit/>
          </a:bodyPr>
          <a:lstStyle>
            <a:lvl1pPr lvl="0" marR="0" rtl="0" algn="ctr">
              <a:lnSpc>
                <a:spcPct val="100000"/>
              </a:lnSpc>
              <a:spcBef>
                <a:spcPts val="0"/>
              </a:spcBef>
              <a:spcAft>
                <a:spcPts val="0"/>
              </a:spcAft>
              <a:buClr>
                <a:schemeClr val="dk1"/>
              </a:buClr>
              <a:buSzPts val="800"/>
              <a:buFont typeface="Quattrocento Sans"/>
              <a:buNone/>
              <a:defRPr b="0" i="0" sz="1100" u="none" cap="none" strike="noStrike">
                <a:solidFill>
                  <a:schemeClr val="dk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chemeClr val="dk1"/>
              </a:buClr>
              <a:buSzPts val="800"/>
              <a:buFont typeface="Quattrocento Sans"/>
              <a:buNone/>
              <a:defRPr b="0" i="0" sz="1100" u="none" cap="none" strike="noStrike">
                <a:solidFill>
                  <a:schemeClr val="dk1"/>
                </a:solidFill>
                <a:latin typeface="Quattrocento Sans"/>
                <a:ea typeface="Quattrocento Sans"/>
                <a:cs typeface="Quattrocento Sans"/>
                <a:sym typeface="Quattrocento Sans"/>
              </a:defRPr>
            </a:lvl2pPr>
            <a:lvl3pPr lvl="2" marR="0" rtl="0" algn="l">
              <a:lnSpc>
                <a:spcPct val="100000"/>
              </a:lnSpc>
              <a:spcBef>
                <a:spcPts val="0"/>
              </a:spcBef>
              <a:spcAft>
                <a:spcPts val="0"/>
              </a:spcAft>
              <a:buClr>
                <a:schemeClr val="dk1"/>
              </a:buClr>
              <a:buSzPts val="800"/>
              <a:buFont typeface="Quattrocento Sans"/>
              <a:buNone/>
              <a:defRPr b="0" i="0" sz="1100" u="none" cap="none" strike="noStrike">
                <a:solidFill>
                  <a:schemeClr val="dk1"/>
                </a:solidFill>
                <a:latin typeface="Quattrocento Sans"/>
                <a:ea typeface="Quattrocento Sans"/>
                <a:cs typeface="Quattrocento Sans"/>
                <a:sym typeface="Quattrocento Sans"/>
              </a:defRPr>
            </a:lvl3pPr>
            <a:lvl4pPr lvl="3" marR="0" rtl="0" algn="l">
              <a:lnSpc>
                <a:spcPct val="100000"/>
              </a:lnSpc>
              <a:spcBef>
                <a:spcPts val="0"/>
              </a:spcBef>
              <a:spcAft>
                <a:spcPts val="0"/>
              </a:spcAft>
              <a:buClr>
                <a:schemeClr val="dk1"/>
              </a:buClr>
              <a:buSzPts val="800"/>
              <a:buFont typeface="Quattrocento Sans"/>
              <a:buNone/>
              <a:defRPr b="0" i="0" sz="1100" u="none" cap="none" strike="noStrike">
                <a:solidFill>
                  <a:schemeClr val="dk1"/>
                </a:solidFill>
                <a:latin typeface="Quattrocento Sans"/>
                <a:ea typeface="Quattrocento Sans"/>
                <a:cs typeface="Quattrocento Sans"/>
                <a:sym typeface="Quattrocento Sans"/>
              </a:defRPr>
            </a:lvl4pPr>
            <a:lvl5pPr lvl="4" marR="0" rtl="0" algn="l">
              <a:lnSpc>
                <a:spcPct val="100000"/>
              </a:lnSpc>
              <a:spcBef>
                <a:spcPts val="0"/>
              </a:spcBef>
              <a:spcAft>
                <a:spcPts val="0"/>
              </a:spcAft>
              <a:buClr>
                <a:schemeClr val="dk1"/>
              </a:buClr>
              <a:buSzPts val="800"/>
              <a:buFont typeface="Quattrocento Sans"/>
              <a:buNone/>
              <a:defRPr b="0" i="0" sz="1100" u="none" cap="none" strike="noStrike">
                <a:solidFill>
                  <a:schemeClr val="dk1"/>
                </a:solidFill>
                <a:latin typeface="Quattrocento Sans"/>
                <a:ea typeface="Quattrocento Sans"/>
                <a:cs typeface="Quattrocento Sans"/>
                <a:sym typeface="Quattrocento Sans"/>
              </a:defRPr>
            </a:lvl5pPr>
            <a:lvl6pPr lvl="5" marR="0" rtl="0" algn="l">
              <a:lnSpc>
                <a:spcPct val="100000"/>
              </a:lnSpc>
              <a:spcBef>
                <a:spcPts val="0"/>
              </a:spcBef>
              <a:spcAft>
                <a:spcPts val="0"/>
              </a:spcAft>
              <a:buClr>
                <a:schemeClr val="dk1"/>
              </a:buClr>
              <a:buSzPts val="800"/>
              <a:buFont typeface="Quattrocento Sans"/>
              <a:buNone/>
              <a:defRPr b="0" i="0" sz="1100" u="none" cap="none" strike="noStrike">
                <a:solidFill>
                  <a:schemeClr val="dk1"/>
                </a:solidFill>
                <a:latin typeface="Quattrocento Sans"/>
                <a:ea typeface="Quattrocento Sans"/>
                <a:cs typeface="Quattrocento Sans"/>
                <a:sym typeface="Quattrocento Sans"/>
              </a:defRPr>
            </a:lvl6pPr>
            <a:lvl7pPr lvl="6" marR="0" rtl="0" algn="l">
              <a:lnSpc>
                <a:spcPct val="100000"/>
              </a:lnSpc>
              <a:spcBef>
                <a:spcPts val="0"/>
              </a:spcBef>
              <a:spcAft>
                <a:spcPts val="0"/>
              </a:spcAft>
              <a:buClr>
                <a:schemeClr val="dk1"/>
              </a:buClr>
              <a:buSzPts val="800"/>
              <a:buFont typeface="Quattrocento Sans"/>
              <a:buNone/>
              <a:defRPr b="0" i="0" sz="1100" u="none" cap="none" strike="noStrike">
                <a:solidFill>
                  <a:schemeClr val="dk1"/>
                </a:solidFill>
                <a:latin typeface="Quattrocento Sans"/>
                <a:ea typeface="Quattrocento Sans"/>
                <a:cs typeface="Quattrocento Sans"/>
                <a:sym typeface="Quattrocento Sans"/>
              </a:defRPr>
            </a:lvl7pPr>
            <a:lvl8pPr lvl="7" marR="0" rtl="0" algn="l">
              <a:lnSpc>
                <a:spcPct val="100000"/>
              </a:lnSpc>
              <a:spcBef>
                <a:spcPts val="0"/>
              </a:spcBef>
              <a:spcAft>
                <a:spcPts val="0"/>
              </a:spcAft>
              <a:buClr>
                <a:schemeClr val="dk1"/>
              </a:buClr>
              <a:buSzPts val="800"/>
              <a:buFont typeface="Quattrocento Sans"/>
              <a:buNone/>
              <a:defRPr b="0" i="0" sz="1100" u="none" cap="none" strike="noStrike">
                <a:solidFill>
                  <a:schemeClr val="dk1"/>
                </a:solidFill>
                <a:latin typeface="Quattrocento Sans"/>
                <a:ea typeface="Quattrocento Sans"/>
                <a:cs typeface="Quattrocento Sans"/>
                <a:sym typeface="Quattrocento Sans"/>
              </a:defRPr>
            </a:lvl8pPr>
            <a:lvl9pPr lvl="8" marR="0" rtl="0" algn="l">
              <a:lnSpc>
                <a:spcPct val="100000"/>
              </a:lnSpc>
              <a:spcBef>
                <a:spcPts val="0"/>
              </a:spcBef>
              <a:spcAft>
                <a:spcPts val="0"/>
              </a:spcAft>
              <a:buClr>
                <a:schemeClr val="dk1"/>
              </a:buClr>
              <a:buSzPts val="800"/>
              <a:buFont typeface="Quattrocento Sans"/>
              <a:buNone/>
              <a:defRPr b="0" i="0" sz="1100" u="none" cap="none" strike="noStrike">
                <a:solidFill>
                  <a:schemeClr val="dk1"/>
                </a:solidFill>
                <a:latin typeface="Quattrocento Sans"/>
                <a:ea typeface="Quattrocento Sans"/>
                <a:cs typeface="Quattrocento Sans"/>
                <a:sym typeface="Quattrocento Sans"/>
              </a:defRPr>
            </a:lvl9pPr>
          </a:lstStyle>
          <a:p/>
        </p:txBody>
      </p:sp>
      <p:sp>
        <p:nvSpPr>
          <p:cNvPr id="127" name="Google Shape;127;p246"/>
          <p:cNvSpPr txBox="1"/>
          <p:nvPr>
            <p:ph idx="12" type="sldNum"/>
          </p:nvPr>
        </p:nvSpPr>
        <p:spPr>
          <a:xfrm>
            <a:off x="6457950" y="4675907"/>
            <a:ext cx="2057400" cy="273900"/>
          </a:xfrm>
          <a:prstGeom prst="rect">
            <a:avLst/>
          </a:prstGeom>
          <a:noFill/>
          <a:ln>
            <a:noFill/>
          </a:ln>
        </p:spPr>
        <p:txBody>
          <a:bodyPr anchorCtr="0" anchor="t" bIns="25700" lIns="51425" spcFirstLastPara="1" rIns="51425" wrap="square" tIns="25700">
            <a:normAutofit/>
          </a:bodyPr>
          <a:lstStyle>
            <a:lvl1pPr indent="0" lvl="0" marL="0" marR="0" algn="l">
              <a:lnSpc>
                <a:spcPct val="100000"/>
              </a:lnSpc>
              <a:spcBef>
                <a:spcPts val="0"/>
              </a:spcBef>
              <a:spcAft>
                <a:spcPts val="0"/>
              </a:spcAft>
              <a:buClr>
                <a:schemeClr val="dk1"/>
              </a:buClr>
              <a:buSzPts val="1100"/>
              <a:buFont typeface="Quattrocento Sans"/>
              <a:buNone/>
              <a:defRPr b="0" i="0" sz="1100" u="none" cap="none" strike="noStrike">
                <a:solidFill>
                  <a:schemeClr val="dk1"/>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chemeClr val="dk1"/>
              </a:buClr>
              <a:buSzPts val="1100"/>
              <a:buFont typeface="Quattrocento Sans"/>
              <a:buNone/>
              <a:defRPr b="0" i="0" sz="1100" u="none" cap="none" strike="noStrike">
                <a:solidFill>
                  <a:schemeClr val="dk1"/>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chemeClr val="dk1"/>
              </a:buClr>
              <a:buSzPts val="1100"/>
              <a:buFont typeface="Quattrocento Sans"/>
              <a:buNone/>
              <a:defRPr b="0" i="0" sz="1100" u="none" cap="none" strike="noStrike">
                <a:solidFill>
                  <a:schemeClr val="dk1"/>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chemeClr val="dk1"/>
              </a:buClr>
              <a:buSzPts val="1100"/>
              <a:buFont typeface="Quattrocento Sans"/>
              <a:buNone/>
              <a:defRPr b="0" i="0" sz="1100" u="none" cap="none" strike="noStrike">
                <a:solidFill>
                  <a:schemeClr val="dk1"/>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chemeClr val="dk1"/>
              </a:buClr>
              <a:buSzPts val="1100"/>
              <a:buFont typeface="Quattrocento Sans"/>
              <a:buNone/>
              <a:defRPr b="0" i="0" sz="1100" u="none" cap="none" strike="noStrike">
                <a:solidFill>
                  <a:schemeClr val="dk1"/>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chemeClr val="dk1"/>
              </a:buClr>
              <a:buSzPts val="1100"/>
              <a:buFont typeface="Quattrocento Sans"/>
              <a:buNone/>
              <a:defRPr b="0" i="0" sz="1100" u="none" cap="none" strike="noStrike">
                <a:solidFill>
                  <a:schemeClr val="dk1"/>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chemeClr val="dk1"/>
              </a:buClr>
              <a:buSzPts val="1100"/>
              <a:buFont typeface="Quattrocento Sans"/>
              <a:buNone/>
              <a:defRPr b="0" i="0" sz="1100" u="none" cap="none" strike="noStrike">
                <a:solidFill>
                  <a:schemeClr val="dk1"/>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chemeClr val="dk1"/>
              </a:buClr>
              <a:buSzPts val="1100"/>
              <a:buFont typeface="Quattrocento Sans"/>
              <a:buNone/>
              <a:defRPr b="0" i="0" sz="1100" u="none" cap="none" strike="noStrike">
                <a:solidFill>
                  <a:schemeClr val="dk1"/>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chemeClr val="dk1"/>
              </a:buClr>
              <a:buSzPts val="1100"/>
              <a:buFont typeface="Quattrocento Sans"/>
              <a:buNone/>
              <a:defRPr b="0" i="0" sz="1100" u="none" cap="none" strike="noStrike">
                <a:solidFill>
                  <a:schemeClr val="dk1"/>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8" name="Shape 128"/>
        <p:cNvGrpSpPr/>
        <p:nvPr/>
      </p:nvGrpSpPr>
      <p:grpSpPr>
        <a:xfrm>
          <a:off x="0" y="0"/>
          <a:ext cx="0" cy="0"/>
          <a:chOff x="0" y="0"/>
          <a:chExt cx="0" cy="0"/>
        </a:xfrm>
      </p:grpSpPr>
      <p:sp>
        <p:nvSpPr>
          <p:cNvPr id="129" name="Google Shape;129;p247"/>
          <p:cNvSpPr/>
          <p:nvPr/>
        </p:nvSpPr>
        <p:spPr>
          <a:xfrm>
            <a:off x="-75" y="5045700"/>
            <a:ext cx="9144000" cy="97800"/>
          </a:xfrm>
          <a:prstGeom prst="rect">
            <a:avLst/>
          </a:prstGeom>
          <a:solidFill>
            <a:schemeClr val="accent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0" name="Google Shape;130;p247"/>
          <p:cNvSpPr txBox="1"/>
          <p:nvPr>
            <p:ph type="title"/>
          </p:nvPr>
        </p:nvSpPr>
        <p:spPr>
          <a:xfrm>
            <a:off x="311700" y="445025"/>
            <a:ext cx="8520600" cy="707400"/>
          </a:xfrm>
          <a:prstGeom prst="rect">
            <a:avLst/>
          </a:prstGeom>
          <a:noFill/>
          <a:ln>
            <a:noFill/>
          </a:ln>
        </p:spPr>
        <p:txBody>
          <a:bodyPr anchorCtr="0" anchor="t" bIns="68575" lIns="68575" spcFirstLastPara="1" rIns="68575" wrap="square" tIns="68575">
            <a:normAutofit/>
          </a:bodyPr>
          <a:lstStyle>
            <a:lvl1pPr lvl="0" algn="l">
              <a:lnSpc>
                <a:spcPct val="100000"/>
              </a:lnSpc>
              <a:spcBef>
                <a:spcPts val="0"/>
              </a:spcBef>
              <a:spcAft>
                <a:spcPts val="0"/>
              </a:spcAft>
              <a:buSzPts val="2700"/>
              <a:buNone/>
              <a:defRPr/>
            </a:lvl1pPr>
            <a:lvl2pPr lvl="1" algn="l">
              <a:lnSpc>
                <a:spcPct val="100000"/>
              </a:lnSpc>
              <a:spcBef>
                <a:spcPts val="0"/>
              </a:spcBef>
              <a:spcAft>
                <a:spcPts val="0"/>
              </a:spcAft>
              <a:buSzPts val="2700"/>
              <a:buNone/>
              <a:defRPr/>
            </a:lvl2pPr>
            <a:lvl3pPr lvl="2" algn="l">
              <a:lnSpc>
                <a:spcPct val="100000"/>
              </a:lnSpc>
              <a:spcBef>
                <a:spcPts val="0"/>
              </a:spcBef>
              <a:spcAft>
                <a:spcPts val="0"/>
              </a:spcAft>
              <a:buSzPts val="2700"/>
              <a:buNone/>
              <a:defRPr/>
            </a:lvl3pPr>
            <a:lvl4pPr lvl="3" algn="l">
              <a:lnSpc>
                <a:spcPct val="100000"/>
              </a:lnSpc>
              <a:spcBef>
                <a:spcPts val="0"/>
              </a:spcBef>
              <a:spcAft>
                <a:spcPts val="0"/>
              </a:spcAft>
              <a:buSzPts val="2700"/>
              <a:buNone/>
              <a:defRPr/>
            </a:lvl4pPr>
            <a:lvl5pPr lvl="4" algn="l">
              <a:lnSpc>
                <a:spcPct val="100000"/>
              </a:lnSpc>
              <a:spcBef>
                <a:spcPts val="0"/>
              </a:spcBef>
              <a:spcAft>
                <a:spcPts val="0"/>
              </a:spcAft>
              <a:buSzPts val="2700"/>
              <a:buNone/>
              <a:defRPr/>
            </a:lvl5pPr>
            <a:lvl6pPr lvl="5" algn="l">
              <a:lnSpc>
                <a:spcPct val="100000"/>
              </a:lnSpc>
              <a:spcBef>
                <a:spcPts val="0"/>
              </a:spcBef>
              <a:spcAft>
                <a:spcPts val="0"/>
              </a:spcAft>
              <a:buSzPts val="2700"/>
              <a:buNone/>
              <a:defRPr/>
            </a:lvl6pPr>
            <a:lvl7pPr lvl="6" algn="l">
              <a:lnSpc>
                <a:spcPct val="100000"/>
              </a:lnSpc>
              <a:spcBef>
                <a:spcPts val="0"/>
              </a:spcBef>
              <a:spcAft>
                <a:spcPts val="0"/>
              </a:spcAft>
              <a:buSzPts val="2700"/>
              <a:buNone/>
              <a:defRPr/>
            </a:lvl7pPr>
            <a:lvl8pPr lvl="7" algn="l">
              <a:lnSpc>
                <a:spcPct val="100000"/>
              </a:lnSpc>
              <a:spcBef>
                <a:spcPts val="0"/>
              </a:spcBef>
              <a:spcAft>
                <a:spcPts val="0"/>
              </a:spcAft>
              <a:buSzPts val="2700"/>
              <a:buNone/>
              <a:defRPr/>
            </a:lvl8pPr>
            <a:lvl9pPr lvl="8" algn="l">
              <a:lnSpc>
                <a:spcPct val="100000"/>
              </a:lnSpc>
              <a:spcBef>
                <a:spcPts val="0"/>
              </a:spcBef>
              <a:spcAft>
                <a:spcPts val="0"/>
              </a:spcAft>
              <a:buSzPts val="2700"/>
              <a:buNone/>
              <a:defRPr/>
            </a:lvl9pPr>
          </a:lstStyle>
          <a:p/>
        </p:txBody>
      </p:sp>
      <p:sp>
        <p:nvSpPr>
          <p:cNvPr id="131" name="Google Shape;131;p247"/>
          <p:cNvSpPr txBox="1"/>
          <p:nvPr>
            <p:ph idx="1" type="body"/>
          </p:nvPr>
        </p:nvSpPr>
        <p:spPr>
          <a:xfrm>
            <a:off x="311700" y="1266325"/>
            <a:ext cx="8520600" cy="3302700"/>
          </a:xfrm>
          <a:prstGeom prst="rect">
            <a:avLst/>
          </a:prstGeom>
          <a:noFill/>
          <a:ln>
            <a:noFill/>
          </a:ln>
        </p:spPr>
        <p:txBody>
          <a:bodyPr anchorCtr="0" anchor="t" bIns="68575" lIns="68575" spcFirstLastPara="1" rIns="68575" wrap="square" tIns="68575">
            <a:normAutofit/>
          </a:bodyPr>
          <a:lstStyle>
            <a:lvl1pPr indent="-317500" lvl="0" marL="457200" algn="l">
              <a:lnSpc>
                <a:spcPct val="115000"/>
              </a:lnSpc>
              <a:spcBef>
                <a:spcPts val="0"/>
              </a:spcBef>
              <a:spcAft>
                <a:spcPts val="0"/>
              </a:spcAft>
              <a:buSzPts val="14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32" name="Google Shape;132;p247"/>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3" name="Shape 133"/>
        <p:cNvGrpSpPr/>
        <p:nvPr/>
      </p:nvGrpSpPr>
      <p:grpSpPr>
        <a:xfrm>
          <a:off x="0" y="0"/>
          <a:ext cx="0" cy="0"/>
          <a:chOff x="0" y="0"/>
          <a:chExt cx="0" cy="0"/>
        </a:xfrm>
      </p:grpSpPr>
      <p:sp>
        <p:nvSpPr>
          <p:cNvPr id="134" name="Google Shape;134;p248"/>
          <p:cNvSpPr/>
          <p:nvPr/>
        </p:nvSpPr>
        <p:spPr>
          <a:xfrm>
            <a:off x="4572000" y="0"/>
            <a:ext cx="4572000" cy="5143500"/>
          </a:xfrm>
          <a:prstGeom prst="rect">
            <a:avLst/>
          </a:prstGeom>
          <a:solidFill>
            <a:schemeClr val="accent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cxnSp>
        <p:nvCxnSpPr>
          <p:cNvPr id="135" name="Google Shape;135;p248"/>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36" name="Google Shape;136;p248"/>
          <p:cNvSpPr txBox="1"/>
          <p:nvPr>
            <p:ph type="title"/>
          </p:nvPr>
        </p:nvSpPr>
        <p:spPr>
          <a:xfrm>
            <a:off x="265500" y="1039675"/>
            <a:ext cx="4045200" cy="1675800"/>
          </a:xfrm>
          <a:prstGeom prst="rect">
            <a:avLst/>
          </a:prstGeom>
          <a:noFill/>
          <a:ln>
            <a:noFill/>
          </a:ln>
        </p:spPr>
        <p:txBody>
          <a:bodyPr anchorCtr="0" anchor="b" bIns="68575" lIns="68575" spcFirstLastPara="1" rIns="68575" wrap="square" tIns="68575">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137" name="Google Shape;137;p248"/>
          <p:cNvSpPr txBox="1"/>
          <p:nvPr>
            <p:ph idx="1" type="subTitle"/>
          </p:nvPr>
        </p:nvSpPr>
        <p:spPr>
          <a:xfrm>
            <a:off x="265500" y="2726875"/>
            <a:ext cx="4045200" cy="1235100"/>
          </a:xfrm>
          <a:prstGeom prst="rect">
            <a:avLst/>
          </a:prstGeom>
          <a:noFill/>
          <a:ln>
            <a:noFill/>
          </a:ln>
        </p:spPr>
        <p:txBody>
          <a:bodyPr anchorCtr="0" anchor="t" bIns="68575" lIns="68575" spcFirstLastPara="1" rIns="68575" wrap="square" tIns="68575">
            <a:norm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38" name="Google Shape;138;p248"/>
          <p:cNvSpPr txBox="1"/>
          <p:nvPr>
            <p:ph idx="2" type="body"/>
          </p:nvPr>
        </p:nvSpPr>
        <p:spPr>
          <a:xfrm>
            <a:off x="4939500" y="724200"/>
            <a:ext cx="3837000" cy="3695100"/>
          </a:xfrm>
          <a:prstGeom prst="rect">
            <a:avLst/>
          </a:prstGeom>
          <a:noFill/>
          <a:ln>
            <a:noFill/>
          </a:ln>
        </p:spPr>
        <p:txBody>
          <a:bodyPr anchorCtr="0" anchor="ctr" bIns="68575" lIns="68575" spcFirstLastPara="1" rIns="68575" wrap="square" tIns="68575">
            <a:normAutofit/>
          </a:bodyPr>
          <a:lstStyle>
            <a:lvl1pPr indent="-317500" lvl="0" marL="457200" algn="l">
              <a:lnSpc>
                <a:spcPct val="115000"/>
              </a:lnSpc>
              <a:spcBef>
                <a:spcPts val="0"/>
              </a:spcBef>
              <a:spcAft>
                <a:spcPts val="0"/>
              </a:spcAft>
              <a:buClr>
                <a:schemeClr val="lt1"/>
              </a:buClr>
              <a:buSzPts val="1400"/>
              <a:buChar char="●"/>
              <a:defRPr>
                <a:solidFill>
                  <a:schemeClr val="lt1"/>
                </a:solidFill>
              </a:defRPr>
            </a:lvl1pPr>
            <a:lvl2pPr indent="-298450" lvl="1" marL="914400" algn="l">
              <a:lnSpc>
                <a:spcPct val="115000"/>
              </a:lnSpc>
              <a:spcBef>
                <a:spcPts val="0"/>
              </a:spcBef>
              <a:spcAft>
                <a:spcPts val="0"/>
              </a:spcAft>
              <a:buClr>
                <a:schemeClr val="lt1"/>
              </a:buClr>
              <a:buSzPts val="1100"/>
              <a:buChar char="○"/>
              <a:defRPr>
                <a:solidFill>
                  <a:schemeClr val="lt1"/>
                </a:solidFill>
              </a:defRPr>
            </a:lvl2pPr>
            <a:lvl3pPr indent="-298450" lvl="2" marL="1371600" algn="l">
              <a:lnSpc>
                <a:spcPct val="115000"/>
              </a:lnSpc>
              <a:spcBef>
                <a:spcPts val="0"/>
              </a:spcBef>
              <a:spcAft>
                <a:spcPts val="0"/>
              </a:spcAft>
              <a:buClr>
                <a:schemeClr val="lt1"/>
              </a:buClr>
              <a:buSzPts val="1100"/>
              <a:buChar char="■"/>
              <a:defRPr>
                <a:solidFill>
                  <a:schemeClr val="lt1"/>
                </a:solidFill>
              </a:defRPr>
            </a:lvl3pPr>
            <a:lvl4pPr indent="-298450" lvl="3" marL="1828800" algn="l">
              <a:lnSpc>
                <a:spcPct val="115000"/>
              </a:lnSpc>
              <a:spcBef>
                <a:spcPts val="0"/>
              </a:spcBef>
              <a:spcAft>
                <a:spcPts val="0"/>
              </a:spcAft>
              <a:buClr>
                <a:schemeClr val="lt1"/>
              </a:buClr>
              <a:buSzPts val="1100"/>
              <a:buChar char="●"/>
              <a:defRPr>
                <a:solidFill>
                  <a:schemeClr val="lt1"/>
                </a:solidFill>
              </a:defRPr>
            </a:lvl4pPr>
            <a:lvl5pPr indent="-298450" lvl="4" marL="2286000" algn="l">
              <a:lnSpc>
                <a:spcPct val="115000"/>
              </a:lnSpc>
              <a:spcBef>
                <a:spcPts val="0"/>
              </a:spcBef>
              <a:spcAft>
                <a:spcPts val="0"/>
              </a:spcAft>
              <a:buClr>
                <a:schemeClr val="lt1"/>
              </a:buClr>
              <a:buSzPts val="11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8450" lvl="6" marL="3200400" algn="l">
              <a:lnSpc>
                <a:spcPct val="115000"/>
              </a:lnSpc>
              <a:spcBef>
                <a:spcPts val="0"/>
              </a:spcBef>
              <a:spcAft>
                <a:spcPts val="0"/>
              </a:spcAft>
              <a:buClr>
                <a:schemeClr val="lt1"/>
              </a:buClr>
              <a:buSzPts val="1100"/>
              <a:buChar char="●"/>
              <a:defRPr>
                <a:solidFill>
                  <a:schemeClr val="lt1"/>
                </a:solidFill>
              </a:defRPr>
            </a:lvl7pPr>
            <a:lvl8pPr indent="-298450" lvl="7" marL="3657600" algn="l">
              <a:lnSpc>
                <a:spcPct val="115000"/>
              </a:lnSpc>
              <a:spcBef>
                <a:spcPts val="0"/>
              </a:spcBef>
              <a:spcAft>
                <a:spcPts val="0"/>
              </a:spcAft>
              <a:buClr>
                <a:schemeClr val="lt1"/>
              </a:buClr>
              <a:buSzPts val="1100"/>
              <a:buChar char="○"/>
              <a:defRPr>
                <a:solidFill>
                  <a:schemeClr val="lt1"/>
                </a:solidFill>
              </a:defRPr>
            </a:lvl8pPr>
            <a:lvl9pPr indent="-298450" lvl="8" marL="4114800" algn="l">
              <a:lnSpc>
                <a:spcPct val="115000"/>
              </a:lnSpc>
              <a:spcBef>
                <a:spcPts val="0"/>
              </a:spcBef>
              <a:spcAft>
                <a:spcPts val="0"/>
              </a:spcAft>
              <a:buClr>
                <a:schemeClr val="lt1"/>
              </a:buClr>
              <a:buSzPts val="1100"/>
              <a:buChar char="■"/>
              <a:defRPr>
                <a:solidFill>
                  <a:schemeClr val="lt1"/>
                </a:solidFill>
              </a:defRPr>
            </a:lvl9pPr>
          </a:lstStyle>
          <a:p/>
        </p:txBody>
      </p:sp>
      <p:sp>
        <p:nvSpPr>
          <p:cNvPr id="139" name="Google Shape;139;p248"/>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chemeClr val="lt1"/>
              </a:buClr>
              <a:buSzPts val="800"/>
              <a:buFont typeface="Open Sans"/>
              <a:buNone/>
              <a:defRPr b="0" i="0" sz="8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chemeClr val="lt1"/>
              </a:buClr>
              <a:buSzPts val="800"/>
              <a:buFont typeface="Open Sans"/>
              <a:buNone/>
              <a:defRPr b="0" i="0" sz="8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chemeClr val="lt1"/>
              </a:buClr>
              <a:buSzPts val="800"/>
              <a:buFont typeface="Open Sans"/>
              <a:buNone/>
              <a:defRPr b="0" i="0" sz="8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chemeClr val="lt1"/>
              </a:buClr>
              <a:buSzPts val="800"/>
              <a:buFont typeface="Open Sans"/>
              <a:buNone/>
              <a:defRPr b="0" i="0" sz="8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chemeClr val="lt1"/>
              </a:buClr>
              <a:buSzPts val="800"/>
              <a:buFont typeface="Open Sans"/>
              <a:buNone/>
              <a:defRPr b="0" i="0" sz="8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chemeClr val="lt1"/>
              </a:buClr>
              <a:buSzPts val="800"/>
              <a:buFont typeface="Open Sans"/>
              <a:buNone/>
              <a:defRPr b="0" i="0" sz="8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chemeClr val="lt1"/>
              </a:buClr>
              <a:buSzPts val="800"/>
              <a:buFont typeface="Open Sans"/>
              <a:buNone/>
              <a:defRPr b="0" i="0" sz="8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chemeClr val="lt1"/>
              </a:buClr>
              <a:buSzPts val="800"/>
              <a:buFont typeface="Open Sans"/>
              <a:buNone/>
              <a:defRPr b="0" i="0" sz="8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chemeClr val="lt1"/>
              </a:buClr>
              <a:buSzPts val="800"/>
              <a:buFont typeface="Open Sans"/>
              <a:buNone/>
              <a:defRPr b="0" i="0" sz="8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0" name="Shape 140"/>
        <p:cNvGrpSpPr/>
        <p:nvPr/>
      </p:nvGrpSpPr>
      <p:grpSpPr>
        <a:xfrm>
          <a:off x="0" y="0"/>
          <a:ext cx="0" cy="0"/>
          <a:chOff x="0" y="0"/>
          <a:chExt cx="0" cy="0"/>
        </a:xfrm>
      </p:grpSpPr>
      <p:sp>
        <p:nvSpPr>
          <p:cNvPr id="141" name="Google Shape;141;p249"/>
          <p:cNvSpPr txBox="1"/>
          <p:nvPr>
            <p:ph type="title"/>
          </p:nvPr>
        </p:nvSpPr>
        <p:spPr>
          <a:xfrm>
            <a:off x="311700" y="445025"/>
            <a:ext cx="8520600" cy="707400"/>
          </a:xfrm>
          <a:prstGeom prst="rect">
            <a:avLst/>
          </a:prstGeom>
          <a:noFill/>
          <a:ln>
            <a:noFill/>
          </a:ln>
        </p:spPr>
        <p:txBody>
          <a:bodyPr anchorCtr="0" anchor="t" bIns="68575" lIns="68575" spcFirstLastPara="1" rIns="68575" wrap="square" tIns="68575">
            <a:normAutofit/>
          </a:bodyPr>
          <a:lstStyle>
            <a:lvl1pPr lvl="0" algn="l">
              <a:lnSpc>
                <a:spcPct val="100000"/>
              </a:lnSpc>
              <a:spcBef>
                <a:spcPts val="0"/>
              </a:spcBef>
              <a:spcAft>
                <a:spcPts val="0"/>
              </a:spcAft>
              <a:buSzPts val="2700"/>
              <a:buNone/>
              <a:defRPr/>
            </a:lvl1pPr>
            <a:lvl2pPr lvl="1" algn="l">
              <a:lnSpc>
                <a:spcPct val="100000"/>
              </a:lnSpc>
              <a:spcBef>
                <a:spcPts val="0"/>
              </a:spcBef>
              <a:spcAft>
                <a:spcPts val="0"/>
              </a:spcAft>
              <a:buSzPts val="2700"/>
              <a:buNone/>
              <a:defRPr/>
            </a:lvl2pPr>
            <a:lvl3pPr lvl="2" algn="l">
              <a:lnSpc>
                <a:spcPct val="100000"/>
              </a:lnSpc>
              <a:spcBef>
                <a:spcPts val="0"/>
              </a:spcBef>
              <a:spcAft>
                <a:spcPts val="0"/>
              </a:spcAft>
              <a:buSzPts val="2700"/>
              <a:buNone/>
              <a:defRPr/>
            </a:lvl3pPr>
            <a:lvl4pPr lvl="3" algn="l">
              <a:lnSpc>
                <a:spcPct val="100000"/>
              </a:lnSpc>
              <a:spcBef>
                <a:spcPts val="0"/>
              </a:spcBef>
              <a:spcAft>
                <a:spcPts val="0"/>
              </a:spcAft>
              <a:buSzPts val="2700"/>
              <a:buNone/>
              <a:defRPr/>
            </a:lvl4pPr>
            <a:lvl5pPr lvl="4" algn="l">
              <a:lnSpc>
                <a:spcPct val="100000"/>
              </a:lnSpc>
              <a:spcBef>
                <a:spcPts val="0"/>
              </a:spcBef>
              <a:spcAft>
                <a:spcPts val="0"/>
              </a:spcAft>
              <a:buSzPts val="2700"/>
              <a:buNone/>
              <a:defRPr/>
            </a:lvl5pPr>
            <a:lvl6pPr lvl="5" algn="l">
              <a:lnSpc>
                <a:spcPct val="100000"/>
              </a:lnSpc>
              <a:spcBef>
                <a:spcPts val="0"/>
              </a:spcBef>
              <a:spcAft>
                <a:spcPts val="0"/>
              </a:spcAft>
              <a:buSzPts val="2700"/>
              <a:buNone/>
              <a:defRPr/>
            </a:lvl6pPr>
            <a:lvl7pPr lvl="6" algn="l">
              <a:lnSpc>
                <a:spcPct val="100000"/>
              </a:lnSpc>
              <a:spcBef>
                <a:spcPts val="0"/>
              </a:spcBef>
              <a:spcAft>
                <a:spcPts val="0"/>
              </a:spcAft>
              <a:buSzPts val="2700"/>
              <a:buNone/>
              <a:defRPr/>
            </a:lvl7pPr>
            <a:lvl8pPr lvl="7" algn="l">
              <a:lnSpc>
                <a:spcPct val="100000"/>
              </a:lnSpc>
              <a:spcBef>
                <a:spcPts val="0"/>
              </a:spcBef>
              <a:spcAft>
                <a:spcPts val="0"/>
              </a:spcAft>
              <a:buSzPts val="2700"/>
              <a:buNone/>
              <a:defRPr/>
            </a:lvl8pPr>
            <a:lvl9pPr lvl="8" algn="l">
              <a:lnSpc>
                <a:spcPct val="100000"/>
              </a:lnSpc>
              <a:spcBef>
                <a:spcPts val="0"/>
              </a:spcBef>
              <a:spcAft>
                <a:spcPts val="0"/>
              </a:spcAft>
              <a:buSzPts val="2700"/>
              <a:buNone/>
              <a:defRPr/>
            </a:lvl9pPr>
          </a:lstStyle>
          <a:p/>
        </p:txBody>
      </p:sp>
      <p:sp>
        <p:nvSpPr>
          <p:cNvPr id="142" name="Google Shape;142;p249"/>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43" name="Shape 143"/>
        <p:cNvGrpSpPr/>
        <p:nvPr/>
      </p:nvGrpSpPr>
      <p:grpSpPr>
        <a:xfrm>
          <a:off x="0" y="0"/>
          <a:ext cx="0" cy="0"/>
          <a:chOff x="0" y="0"/>
          <a:chExt cx="0" cy="0"/>
        </a:xfrm>
      </p:grpSpPr>
      <p:pic>
        <p:nvPicPr>
          <p:cNvPr descr="Community and Technical Colleges. Washington State Board" id="144" name="Google Shape;144;p250"/>
          <p:cNvPicPr preferRelativeResize="0"/>
          <p:nvPr/>
        </p:nvPicPr>
        <p:blipFill rotWithShape="1">
          <a:blip r:embed="rId2">
            <a:alphaModFix/>
          </a:blip>
          <a:srcRect b="0" l="0" r="0" t="12671"/>
          <a:stretch/>
        </p:blipFill>
        <p:spPr>
          <a:xfrm>
            <a:off x="105297" y="115504"/>
            <a:ext cx="3286396" cy="923653"/>
          </a:xfrm>
          <a:prstGeom prst="rect">
            <a:avLst/>
          </a:prstGeom>
          <a:noFill/>
          <a:ln>
            <a:noFill/>
          </a:ln>
        </p:spPr>
      </p:pic>
      <p:pic>
        <p:nvPicPr>
          <p:cNvPr descr="Header triangles pattern" id="145" name="Google Shape;145;p250"/>
          <p:cNvPicPr preferRelativeResize="0"/>
          <p:nvPr/>
        </p:nvPicPr>
        <p:blipFill rotWithShape="1">
          <a:blip r:embed="rId3">
            <a:alphaModFix/>
          </a:blip>
          <a:srcRect b="0" l="0" r="0" t="42265"/>
          <a:stretch/>
        </p:blipFill>
        <p:spPr>
          <a:xfrm>
            <a:off x="5076294" y="1"/>
            <a:ext cx="4067706" cy="1111343"/>
          </a:xfrm>
          <a:prstGeom prst="rect">
            <a:avLst/>
          </a:prstGeom>
          <a:noFill/>
          <a:ln>
            <a:noFill/>
          </a:ln>
        </p:spPr>
      </p:pic>
      <p:sp>
        <p:nvSpPr>
          <p:cNvPr id="146" name="Google Shape;146;p250"/>
          <p:cNvSpPr txBox="1"/>
          <p:nvPr>
            <p:ph type="title"/>
          </p:nvPr>
        </p:nvSpPr>
        <p:spPr>
          <a:xfrm>
            <a:off x="536860" y="1162452"/>
            <a:ext cx="8337000" cy="597900"/>
          </a:xfrm>
          <a:prstGeom prst="rect">
            <a:avLst/>
          </a:prstGeom>
          <a:noFill/>
          <a:ln>
            <a:noFill/>
          </a:ln>
        </p:spPr>
        <p:txBody>
          <a:bodyPr anchorCtr="0" anchor="t" bIns="34275" lIns="68575" spcFirstLastPara="1" rIns="68575" wrap="square" tIns="34275">
            <a:normAutofit/>
          </a:bodyPr>
          <a:lstStyle>
            <a:lvl1pPr lvl="0" marR="0" algn="l">
              <a:lnSpc>
                <a:spcPct val="90000"/>
              </a:lnSpc>
              <a:spcBef>
                <a:spcPts val="0"/>
              </a:spcBef>
              <a:spcAft>
                <a:spcPts val="0"/>
              </a:spcAft>
              <a:buClr>
                <a:srgbClr val="003764"/>
              </a:buClr>
              <a:buSzPts val="2600"/>
              <a:buFont typeface="Libre Franklin Medium"/>
              <a:buNone/>
              <a:defRPr b="0" i="0" sz="2600" u="none" cap="none" strike="noStrike">
                <a:solidFill>
                  <a:srgbClr val="003764"/>
                </a:solidFill>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2700"/>
              <a:buNone/>
              <a:defRPr sz="1400"/>
            </a:lvl2pPr>
            <a:lvl3pPr lvl="2" algn="l">
              <a:lnSpc>
                <a:spcPct val="100000"/>
              </a:lnSpc>
              <a:spcBef>
                <a:spcPts val="0"/>
              </a:spcBef>
              <a:spcAft>
                <a:spcPts val="0"/>
              </a:spcAft>
              <a:buSzPts val="2700"/>
              <a:buNone/>
              <a:defRPr sz="1400"/>
            </a:lvl3pPr>
            <a:lvl4pPr lvl="3" algn="l">
              <a:lnSpc>
                <a:spcPct val="100000"/>
              </a:lnSpc>
              <a:spcBef>
                <a:spcPts val="0"/>
              </a:spcBef>
              <a:spcAft>
                <a:spcPts val="0"/>
              </a:spcAft>
              <a:buSzPts val="2700"/>
              <a:buNone/>
              <a:defRPr sz="1400"/>
            </a:lvl4pPr>
            <a:lvl5pPr lvl="4" algn="l">
              <a:lnSpc>
                <a:spcPct val="100000"/>
              </a:lnSpc>
              <a:spcBef>
                <a:spcPts val="0"/>
              </a:spcBef>
              <a:spcAft>
                <a:spcPts val="0"/>
              </a:spcAft>
              <a:buSzPts val="2700"/>
              <a:buNone/>
              <a:defRPr sz="1400"/>
            </a:lvl5pPr>
            <a:lvl6pPr lvl="5" algn="l">
              <a:lnSpc>
                <a:spcPct val="100000"/>
              </a:lnSpc>
              <a:spcBef>
                <a:spcPts val="0"/>
              </a:spcBef>
              <a:spcAft>
                <a:spcPts val="0"/>
              </a:spcAft>
              <a:buSzPts val="2700"/>
              <a:buNone/>
              <a:defRPr sz="1400"/>
            </a:lvl6pPr>
            <a:lvl7pPr lvl="6" algn="l">
              <a:lnSpc>
                <a:spcPct val="100000"/>
              </a:lnSpc>
              <a:spcBef>
                <a:spcPts val="0"/>
              </a:spcBef>
              <a:spcAft>
                <a:spcPts val="0"/>
              </a:spcAft>
              <a:buSzPts val="2700"/>
              <a:buNone/>
              <a:defRPr sz="1400"/>
            </a:lvl7pPr>
            <a:lvl8pPr lvl="7" algn="l">
              <a:lnSpc>
                <a:spcPct val="100000"/>
              </a:lnSpc>
              <a:spcBef>
                <a:spcPts val="0"/>
              </a:spcBef>
              <a:spcAft>
                <a:spcPts val="0"/>
              </a:spcAft>
              <a:buSzPts val="2700"/>
              <a:buNone/>
              <a:defRPr sz="1400"/>
            </a:lvl8pPr>
            <a:lvl9pPr lvl="8" algn="l">
              <a:lnSpc>
                <a:spcPct val="100000"/>
              </a:lnSpc>
              <a:spcBef>
                <a:spcPts val="0"/>
              </a:spcBef>
              <a:spcAft>
                <a:spcPts val="0"/>
              </a:spcAft>
              <a:buSzPts val="2700"/>
              <a:buNone/>
              <a:defRPr sz="1400"/>
            </a:lvl9pPr>
          </a:lstStyle>
          <a:p/>
        </p:txBody>
      </p:sp>
      <p:sp>
        <p:nvSpPr>
          <p:cNvPr id="147" name="Google Shape;147;p250"/>
          <p:cNvSpPr txBox="1"/>
          <p:nvPr>
            <p:ph idx="1" type="body"/>
          </p:nvPr>
        </p:nvSpPr>
        <p:spPr>
          <a:xfrm>
            <a:off x="536860" y="1811366"/>
            <a:ext cx="8337000" cy="28176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rgbClr val="003764"/>
              </a:buClr>
              <a:buSzPts val="2100"/>
              <a:buFont typeface="Arial"/>
              <a:buChar char="•"/>
              <a:defRPr b="0" i="0" sz="2100" u="none" cap="none" strike="noStrike">
                <a:solidFill>
                  <a:srgbClr val="003764"/>
                </a:solidFill>
                <a:latin typeface="Libre Franklin"/>
                <a:ea typeface="Libre Franklin"/>
                <a:cs typeface="Libre Franklin"/>
                <a:sym typeface="Libre Franklin"/>
              </a:defRPr>
            </a:lvl1pPr>
            <a:lvl2pPr indent="-342900" lvl="1" marL="914400" marR="0" algn="l">
              <a:lnSpc>
                <a:spcPct val="90000"/>
              </a:lnSpc>
              <a:spcBef>
                <a:spcPts val="900"/>
              </a:spcBef>
              <a:spcAft>
                <a:spcPts val="0"/>
              </a:spcAft>
              <a:buClr>
                <a:srgbClr val="003764"/>
              </a:buClr>
              <a:buSzPts val="1800"/>
              <a:buFont typeface="Arial"/>
              <a:buChar char="•"/>
              <a:defRPr b="0" i="0" sz="1800" u="none" cap="none" strike="noStrike">
                <a:solidFill>
                  <a:srgbClr val="003764"/>
                </a:solidFill>
                <a:latin typeface="Libre Franklin"/>
                <a:ea typeface="Libre Franklin"/>
                <a:cs typeface="Libre Franklin"/>
                <a:sym typeface="Libre Franklin"/>
              </a:defRPr>
            </a:lvl2pPr>
            <a:lvl3pPr indent="-323850" lvl="2" marL="1371600" marR="0" algn="l">
              <a:lnSpc>
                <a:spcPct val="90000"/>
              </a:lnSpc>
              <a:spcBef>
                <a:spcPts val="900"/>
              </a:spcBef>
              <a:spcAft>
                <a:spcPts val="0"/>
              </a:spcAft>
              <a:buClr>
                <a:srgbClr val="003764"/>
              </a:buClr>
              <a:buSzPts val="1500"/>
              <a:buFont typeface="Arial"/>
              <a:buChar char="•"/>
              <a:defRPr b="0" i="0" sz="1500" u="none" cap="none" strike="noStrike">
                <a:solidFill>
                  <a:srgbClr val="003764"/>
                </a:solidFill>
                <a:latin typeface="Libre Franklin"/>
                <a:ea typeface="Libre Franklin"/>
                <a:cs typeface="Libre Franklin"/>
                <a:sym typeface="Libre Franklin"/>
              </a:defRPr>
            </a:lvl3pPr>
            <a:lvl4pPr indent="-317500" lvl="3" marL="1828800" marR="0" algn="l">
              <a:lnSpc>
                <a:spcPct val="90000"/>
              </a:lnSpc>
              <a:spcBef>
                <a:spcPts val="900"/>
              </a:spcBef>
              <a:spcAft>
                <a:spcPts val="0"/>
              </a:spcAft>
              <a:buClr>
                <a:srgbClr val="003764"/>
              </a:buClr>
              <a:buSzPts val="1400"/>
              <a:buFont typeface="Arial"/>
              <a:buChar char="•"/>
              <a:defRPr b="0" i="0" sz="1400" u="none" cap="none" strike="noStrike">
                <a:solidFill>
                  <a:srgbClr val="003764"/>
                </a:solidFill>
                <a:latin typeface="Libre Franklin"/>
                <a:ea typeface="Libre Franklin"/>
                <a:cs typeface="Libre Franklin"/>
                <a:sym typeface="Libre Franklin"/>
              </a:defRPr>
            </a:lvl4pPr>
            <a:lvl5pPr indent="-317500" lvl="4" marL="2286000" marR="0" algn="l">
              <a:lnSpc>
                <a:spcPct val="90000"/>
              </a:lnSpc>
              <a:spcBef>
                <a:spcPts val="900"/>
              </a:spcBef>
              <a:spcAft>
                <a:spcPts val="0"/>
              </a:spcAft>
              <a:buClr>
                <a:srgbClr val="003764"/>
              </a:buClr>
              <a:buSzPts val="1400"/>
              <a:buFont typeface="Arial"/>
              <a:buChar char="•"/>
              <a:defRPr b="0" i="0" sz="1400" u="none" cap="none" strike="noStrike">
                <a:solidFill>
                  <a:srgbClr val="003764"/>
                </a:solidFill>
                <a:latin typeface="Libre Franklin"/>
                <a:ea typeface="Libre Franklin"/>
                <a:cs typeface="Libre Franklin"/>
                <a:sym typeface="Libre Franklin"/>
              </a:defRPr>
            </a:lvl5pPr>
            <a:lvl6pPr indent="-317500" lvl="5" marL="2743200" marR="0" algn="l">
              <a:lnSpc>
                <a:spcPct val="90000"/>
              </a:lnSpc>
              <a:spcBef>
                <a:spcPts val="9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6pPr>
            <a:lvl7pPr indent="-317500" lvl="6" marL="3200400" marR="0" algn="l">
              <a:lnSpc>
                <a:spcPct val="90000"/>
              </a:lnSpc>
              <a:spcBef>
                <a:spcPts val="9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7pPr>
            <a:lvl8pPr indent="-317500" lvl="7" marL="3657600" marR="0" algn="l">
              <a:lnSpc>
                <a:spcPct val="90000"/>
              </a:lnSpc>
              <a:spcBef>
                <a:spcPts val="9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8pPr>
            <a:lvl9pPr indent="-317500" lvl="8" marL="4114800" marR="0" algn="l">
              <a:lnSpc>
                <a:spcPct val="90000"/>
              </a:lnSpc>
              <a:spcBef>
                <a:spcPts val="900"/>
              </a:spcBef>
              <a:spcAft>
                <a:spcPts val="90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9pPr>
          </a:lstStyle>
          <a:p/>
        </p:txBody>
      </p:sp>
      <p:sp>
        <p:nvSpPr>
          <p:cNvPr descr="Yellow sidebar" id="148" name="Google Shape;148;p250"/>
          <p:cNvSpPr/>
          <p:nvPr/>
        </p:nvSpPr>
        <p:spPr>
          <a:xfrm>
            <a:off x="0" y="0"/>
            <a:ext cx="100200" cy="5143500"/>
          </a:xfrm>
          <a:prstGeom prst="rect">
            <a:avLst/>
          </a:prstGeom>
          <a:solidFill>
            <a:srgbClr val="F4CE12"/>
          </a:solidFill>
          <a:ln cap="flat" cmpd="sng" w="12700">
            <a:solidFill>
              <a:srgbClr val="F4CE1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Libre Franklin"/>
              <a:ea typeface="Libre Franklin"/>
              <a:cs typeface="Libre Franklin"/>
              <a:sym typeface="Libre Franklin"/>
            </a:endParaRPr>
          </a:p>
        </p:txBody>
      </p:sp>
      <p:sp>
        <p:nvSpPr>
          <p:cNvPr id="149" name="Google Shape;149;p250"/>
          <p:cNvSpPr txBox="1"/>
          <p:nvPr>
            <p:ph idx="10" type="dt"/>
          </p:nvPr>
        </p:nvSpPr>
        <p:spPr>
          <a:xfrm>
            <a:off x="628650" y="4862945"/>
            <a:ext cx="2057400" cy="1782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dk1"/>
              </a:buClr>
              <a:buSzPts val="1100"/>
              <a:buFont typeface="Libre Franklin"/>
              <a:buNone/>
              <a:defRPr b="0" i="0" sz="800" u="none" cap="none" strike="noStrike">
                <a:solidFill>
                  <a:schemeClr val="dk1"/>
                </a:solidFill>
                <a:latin typeface="Libre Franklin"/>
                <a:ea typeface="Libre Franklin"/>
                <a:cs typeface="Libre Franklin"/>
                <a:sym typeface="Libre Franklin"/>
              </a:defRPr>
            </a:lvl1pPr>
            <a:lvl2pPr lvl="1" marR="0" rtl="0" algn="l">
              <a:lnSpc>
                <a:spcPct val="100000"/>
              </a:lnSpc>
              <a:spcBef>
                <a:spcPts val="0"/>
              </a:spcBef>
              <a:spcAft>
                <a:spcPts val="0"/>
              </a:spcAft>
              <a:buClr>
                <a:schemeClr val="dk1"/>
              </a:buClr>
              <a:buSzPts val="1100"/>
              <a:buFont typeface="Libre Franklin"/>
              <a:buNone/>
              <a:defRPr b="0" i="0" sz="14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chemeClr val="dk1"/>
              </a:buClr>
              <a:buSzPts val="1100"/>
              <a:buFont typeface="Libre Franklin"/>
              <a:buNone/>
              <a:defRPr b="0" i="0" sz="14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chemeClr val="dk1"/>
              </a:buClr>
              <a:buSzPts val="1100"/>
              <a:buFont typeface="Libre Franklin"/>
              <a:buNone/>
              <a:defRPr b="0" i="0" sz="14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chemeClr val="dk1"/>
              </a:buClr>
              <a:buSzPts val="1100"/>
              <a:buFont typeface="Libre Franklin"/>
              <a:buNone/>
              <a:defRPr b="0" i="0" sz="14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chemeClr val="dk1"/>
              </a:buClr>
              <a:buSzPts val="1100"/>
              <a:buFont typeface="Libre Franklin"/>
              <a:buNone/>
              <a:defRPr b="0" i="0" sz="14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chemeClr val="dk1"/>
              </a:buClr>
              <a:buSzPts val="1100"/>
              <a:buFont typeface="Libre Franklin"/>
              <a:buNone/>
              <a:defRPr b="0" i="0" sz="14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chemeClr val="dk1"/>
              </a:buClr>
              <a:buSzPts val="1100"/>
              <a:buFont typeface="Libre Franklin"/>
              <a:buNone/>
              <a:defRPr b="0" i="0" sz="14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chemeClr val="dk1"/>
              </a:buClr>
              <a:buSzPts val="1100"/>
              <a:buFont typeface="Libre Franklin"/>
              <a:buNone/>
              <a:defRPr b="0" i="0" sz="1400" u="none" cap="none" strike="noStrike">
                <a:solidFill>
                  <a:schemeClr val="dk1"/>
                </a:solidFill>
                <a:latin typeface="Libre Franklin"/>
                <a:ea typeface="Libre Franklin"/>
                <a:cs typeface="Libre Franklin"/>
                <a:sym typeface="Libre Franklin"/>
              </a:defRPr>
            </a:lvl9pPr>
          </a:lstStyle>
          <a:p/>
        </p:txBody>
      </p:sp>
      <p:sp>
        <p:nvSpPr>
          <p:cNvPr id="150" name="Google Shape;150;p250"/>
          <p:cNvSpPr txBox="1"/>
          <p:nvPr>
            <p:ph idx="11" type="ftr"/>
          </p:nvPr>
        </p:nvSpPr>
        <p:spPr>
          <a:xfrm>
            <a:off x="3028950" y="4862945"/>
            <a:ext cx="3086100" cy="1782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dk1"/>
              </a:buClr>
              <a:buSzPts val="1100"/>
              <a:buFont typeface="Libre Franklin"/>
              <a:buNone/>
              <a:defRPr b="0" i="0" sz="800" u="none" cap="none" strike="noStrike">
                <a:solidFill>
                  <a:schemeClr val="dk1"/>
                </a:solidFill>
                <a:latin typeface="Libre Franklin"/>
                <a:ea typeface="Libre Franklin"/>
                <a:cs typeface="Libre Franklin"/>
                <a:sym typeface="Libre Franklin"/>
              </a:defRPr>
            </a:lvl1pPr>
            <a:lvl2pPr lvl="1" marR="0" rtl="0" algn="l">
              <a:lnSpc>
                <a:spcPct val="100000"/>
              </a:lnSpc>
              <a:spcBef>
                <a:spcPts val="0"/>
              </a:spcBef>
              <a:spcAft>
                <a:spcPts val="0"/>
              </a:spcAft>
              <a:buClr>
                <a:schemeClr val="dk1"/>
              </a:buClr>
              <a:buSzPts val="1100"/>
              <a:buFont typeface="Libre Franklin"/>
              <a:buNone/>
              <a:defRPr b="0" i="0" sz="14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chemeClr val="dk1"/>
              </a:buClr>
              <a:buSzPts val="1100"/>
              <a:buFont typeface="Libre Franklin"/>
              <a:buNone/>
              <a:defRPr b="0" i="0" sz="14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chemeClr val="dk1"/>
              </a:buClr>
              <a:buSzPts val="1100"/>
              <a:buFont typeface="Libre Franklin"/>
              <a:buNone/>
              <a:defRPr b="0" i="0" sz="14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chemeClr val="dk1"/>
              </a:buClr>
              <a:buSzPts val="1100"/>
              <a:buFont typeface="Libre Franklin"/>
              <a:buNone/>
              <a:defRPr b="0" i="0" sz="14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chemeClr val="dk1"/>
              </a:buClr>
              <a:buSzPts val="1100"/>
              <a:buFont typeface="Libre Franklin"/>
              <a:buNone/>
              <a:defRPr b="0" i="0" sz="14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chemeClr val="dk1"/>
              </a:buClr>
              <a:buSzPts val="1100"/>
              <a:buFont typeface="Libre Franklin"/>
              <a:buNone/>
              <a:defRPr b="0" i="0" sz="14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chemeClr val="dk1"/>
              </a:buClr>
              <a:buSzPts val="1100"/>
              <a:buFont typeface="Libre Franklin"/>
              <a:buNone/>
              <a:defRPr b="0" i="0" sz="14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chemeClr val="dk1"/>
              </a:buClr>
              <a:buSzPts val="1100"/>
              <a:buFont typeface="Libre Franklin"/>
              <a:buNone/>
              <a:defRPr b="0" i="0" sz="1400" u="none" cap="none" strike="noStrike">
                <a:solidFill>
                  <a:schemeClr val="dk1"/>
                </a:solidFill>
                <a:latin typeface="Libre Franklin"/>
                <a:ea typeface="Libre Franklin"/>
                <a:cs typeface="Libre Franklin"/>
                <a:sym typeface="Libre Franklin"/>
              </a:defRPr>
            </a:lvl9pPr>
          </a:lstStyle>
          <a:p/>
        </p:txBody>
      </p:sp>
      <p:sp>
        <p:nvSpPr>
          <p:cNvPr id="151" name="Google Shape;151;p250"/>
          <p:cNvSpPr txBox="1"/>
          <p:nvPr>
            <p:ph idx="12" type="sldNum"/>
          </p:nvPr>
        </p:nvSpPr>
        <p:spPr>
          <a:xfrm>
            <a:off x="8406245" y="4862945"/>
            <a:ext cx="467700" cy="178200"/>
          </a:xfrm>
          <a:prstGeom prst="rect">
            <a:avLst/>
          </a:prstGeom>
          <a:noFill/>
          <a:ln>
            <a:noFill/>
          </a:ln>
        </p:spPr>
        <p:txBody>
          <a:bodyPr anchorCtr="0" anchor="t" bIns="34275" lIns="68575" spcFirstLastPara="1" rIns="68575" wrap="square" tIns="34275">
            <a:normAutofit/>
          </a:bodyPr>
          <a:lstStyle>
            <a:lvl1pPr indent="0" lvl="0" marL="0" marR="0" algn="r">
              <a:lnSpc>
                <a:spcPct val="100000"/>
              </a:lnSpc>
              <a:spcBef>
                <a:spcPts val="0"/>
              </a:spcBef>
              <a:spcAft>
                <a:spcPts val="0"/>
              </a:spcAft>
              <a:buClr>
                <a:schemeClr val="dk1"/>
              </a:buClr>
              <a:buSzPts val="800"/>
              <a:buFont typeface="Libre Franklin"/>
              <a:buNone/>
              <a:defRPr b="0" i="0" sz="800" u="none" cap="none" strike="noStrike">
                <a:solidFill>
                  <a:schemeClr val="dk1"/>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chemeClr val="dk1"/>
              </a:buClr>
              <a:buSzPts val="800"/>
              <a:buFont typeface="Libre Franklin"/>
              <a:buNone/>
              <a:defRPr b="0" i="0" sz="800" u="none" cap="none" strike="noStrike">
                <a:solidFill>
                  <a:schemeClr val="dk1"/>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chemeClr val="dk1"/>
              </a:buClr>
              <a:buSzPts val="800"/>
              <a:buFont typeface="Libre Franklin"/>
              <a:buNone/>
              <a:defRPr b="0" i="0" sz="800" u="none" cap="none" strike="noStrike">
                <a:solidFill>
                  <a:schemeClr val="dk1"/>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chemeClr val="dk1"/>
              </a:buClr>
              <a:buSzPts val="800"/>
              <a:buFont typeface="Libre Franklin"/>
              <a:buNone/>
              <a:defRPr b="0" i="0" sz="800" u="none" cap="none" strike="noStrike">
                <a:solidFill>
                  <a:schemeClr val="dk1"/>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chemeClr val="dk1"/>
              </a:buClr>
              <a:buSzPts val="800"/>
              <a:buFont typeface="Libre Franklin"/>
              <a:buNone/>
              <a:defRPr b="0" i="0" sz="800" u="none" cap="none" strike="noStrike">
                <a:solidFill>
                  <a:schemeClr val="dk1"/>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chemeClr val="dk1"/>
              </a:buClr>
              <a:buSzPts val="800"/>
              <a:buFont typeface="Libre Franklin"/>
              <a:buNone/>
              <a:defRPr b="0" i="0" sz="800" u="none" cap="none" strike="noStrike">
                <a:solidFill>
                  <a:schemeClr val="dk1"/>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chemeClr val="dk1"/>
              </a:buClr>
              <a:buSzPts val="800"/>
              <a:buFont typeface="Libre Franklin"/>
              <a:buNone/>
              <a:defRPr b="0" i="0" sz="800" u="none" cap="none" strike="noStrike">
                <a:solidFill>
                  <a:schemeClr val="dk1"/>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chemeClr val="dk1"/>
              </a:buClr>
              <a:buSzPts val="800"/>
              <a:buFont typeface="Libre Franklin"/>
              <a:buNone/>
              <a:defRPr b="0" i="0" sz="800" u="none" cap="none" strike="noStrike">
                <a:solidFill>
                  <a:schemeClr val="dk1"/>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chemeClr val="dk1"/>
              </a:buClr>
              <a:buSzPts val="800"/>
              <a:buFont typeface="Libre Franklin"/>
              <a:buNone/>
              <a:defRPr b="0" i="0" sz="800" u="none" cap="none" strike="noStrike">
                <a:solidFill>
                  <a:schemeClr val="dk1"/>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spTree>
      <p:nvGrpSpPr>
        <p:cNvPr id="152" name="Shape 152"/>
        <p:cNvGrpSpPr/>
        <p:nvPr/>
      </p:nvGrpSpPr>
      <p:grpSpPr>
        <a:xfrm>
          <a:off x="0" y="0"/>
          <a:ext cx="0" cy="0"/>
          <a:chOff x="0" y="0"/>
          <a:chExt cx="0" cy="0"/>
        </a:xfrm>
      </p:grpSpPr>
      <p:sp>
        <p:nvSpPr>
          <p:cNvPr id="153" name="Google Shape;153;p251"/>
          <p:cNvSpPr/>
          <p:nvPr/>
        </p:nvSpPr>
        <p:spPr>
          <a:xfrm>
            <a:off x="0" y="0"/>
            <a:ext cx="9144000" cy="51435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4" name="Google Shape;154;p251"/>
          <p:cNvSpPr/>
          <p:nvPr/>
        </p:nvSpPr>
        <p:spPr>
          <a:xfrm>
            <a:off x="188400" y="188400"/>
            <a:ext cx="8767200" cy="4766700"/>
          </a:xfrm>
          <a:prstGeom prst="rect">
            <a:avLst/>
          </a:prstGeom>
          <a:solidFill>
            <a:schemeClr val="dk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5" name="Google Shape;155;p251"/>
          <p:cNvSpPr/>
          <p:nvPr/>
        </p:nvSpPr>
        <p:spPr>
          <a:xfrm>
            <a:off x="282600" y="282600"/>
            <a:ext cx="8578800" cy="45783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cxnSp>
        <p:nvCxnSpPr>
          <p:cNvPr id="156" name="Google Shape;156;p251"/>
          <p:cNvCxnSpPr/>
          <p:nvPr/>
        </p:nvCxnSpPr>
        <p:spPr>
          <a:xfrm>
            <a:off x="282600" y="4607275"/>
            <a:ext cx="423000" cy="0"/>
          </a:xfrm>
          <a:prstGeom prst="straightConnector1">
            <a:avLst/>
          </a:prstGeom>
          <a:noFill/>
          <a:ln cap="flat" cmpd="sng" w="19050">
            <a:solidFill>
              <a:schemeClr val="dk1"/>
            </a:solidFill>
            <a:prstDash val="solid"/>
            <a:round/>
            <a:headEnd len="sm" w="sm" type="none"/>
            <a:tailEnd len="sm" w="sm" type="none"/>
          </a:ln>
        </p:spPr>
      </p:cxnSp>
      <p:cxnSp>
        <p:nvCxnSpPr>
          <p:cNvPr id="157" name="Google Shape;157;p251"/>
          <p:cNvCxnSpPr/>
          <p:nvPr/>
        </p:nvCxnSpPr>
        <p:spPr>
          <a:xfrm>
            <a:off x="8438400" y="536225"/>
            <a:ext cx="423000" cy="0"/>
          </a:xfrm>
          <a:prstGeom prst="straightConnector1">
            <a:avLst/>
          </a:prstGeom>
          <a:noFill/>
          <a:ln cap="flat" cmpd="sng" w="19050">
            <a:solidFill>
              <a:schemeClr val="dk1"/>
            </a:solidFill>
            <a:prstDash val="solid"/>
            <a:round/>
            <a:headEnd len="sm" w="sm" type="none"/>
            <a:tailEnd len="sm" w="sm" type="none"/>
          </a:ln>
        </p:spPr>
      </p:cxnSp>
      <p:sp>
        <p:nvSpPr>
          <p:cNvPr id="158" name="Google Shape;158;p251"/>
          <p:cNvSpPr txBox="1"/>
          <p:nvPr>
            <p:ph type="title"/>
          </p:nvPr>
        </p:nvSpPr>
        <p:spPr>
          <a:xfrm>
            <a:off x="705600" y="1415400"/>
            <a:ext cx="3394200" cy="2249700"/>
          </a:xfrm>
          <a:prstGeom prst="rect">
            <a:avLst/>
          </a:prstGeom>
          <a:noFill/>
          <a:ln>
            <a:noFill/>
          </a:ln>
        </p:spPr>
        <p:txBody>
          <a:bodyPr anchorCtr="0" anchor="ctr" bIns="68575" lIns="68575" spcFirstLastPara="1" rIns="68575" wrap="square" tIns="68575">
            <a:normAutofit/>
          </a:bodyPr>
          <a:lstStyle>
            <a:lvl1pPr lvl="0" algn="r">
              <a:lnSpc>
                <a:spcPct val="100000"/>
              </a:lnSpc>
              <a:spcBef>
                <a:spcPts val="0"/>
              </a:spcBef>
              <a:spcAft>
                <a:spcPts val="0"/>
              </a:spcAft>
              <a:buSzPts val="2700"/>
              <a:buNone/>
              <a:defRPr b="1" sz="1800">
                <a:solidFill>
                  <a:schemeClr val="dk1"/>
                </a:solidFill>
              </a:defRPr>
            </a:lvl1pPr>
            <a:lvl2pPr lvl="1" algn="r">
              <a:lnSpc>
                <a:spcPct val="100000"/>
              </a:lnSpc>
              <a:spcBef>
                <a:spcPts val="0"/>
              </a:spcBef>
              <a:spcAft>
                <a:spcPts val="0"/>
              </a:spcAft>
              <a:buSzPts val="2700"/>
              <a:buNone/>
              <a:defRPr b="1" sz="1800">
                <a:solidFill>
                  <a:schemeClr val="dk1"/>
                </a:solidFill>
              </a:defRPr>
            </a:lvl2pPr>
            <a:lvl3pPr lvl="2" algn="r">
              <a:lnSpc>
                <a:spcPct val="100000"/>
              </a:lnSpc>
              <a:spcBef>
                <a:spcPts val="0"/>
              </a:spcBef>
              <a:spcAft>
                <a:spcPts val="0"/>
              </a:spcAft>
              <a:buSzPts val="2700"/>
              <a:buNone/>
              <a:defRPr b="1" sz="1800">
                <a:solidFill>
                  <a:schemeClr val="dk1"/>
                </a:solidFill>
              </a:defRPr>
            </a:lvl3pPr>
            <a:lvl4pPr lvl="3" algn="r">
              <a:lnSpc>
                <a:spcPct val="100000"/>
              </a:lnSpc>
              <a:spcBef>
                <a:spcPts val="0"/>
              </a:spcBef>
              <a:spcAft>
                <a:spcPts val="0"/>
              </a:spcAft>
              <a:buSzPts val="2700"/>
              <a:buNone/>
              <a:defRPr b="1" sz="1800">
                <a:solidFill>
                  <a:schemeClr val="dk1"/>
                </a:solidFill>
              </a:defRPr>
            </a:lvl4pPr>
            <a:lvl5pPr lvl="4" algn="r">
              <a:lnSpc>
                <a:spcPct val="100000"/>
              </a:lnSpc>
              <a:spcBef>
                <a:spcPts val="0"/>
              </a:spcBef>
              <a:spcAft>
                <a:spcPts val="0"/>
              </a:spcAft>
              <a:buSzPts val="2700"/>
              <a:buNone/>
              <a:defRPr b="1" sz="1800">
                <a:solidFill>
                  <a:schemeClr val="dk1"/>
                </a:solidFill>
              </a:defRPr>
            </a:lvl5pPr>
            <a:lvl6pPr lvl="5" algn="r">
              <a:lnSpc>
                <a:spcPct val="100000"/>
              </a:lnSpc>
              <a:spcBef>
                <a:spcPts val="0"/>
              </a:spcBef>
              <a:spcAft>
                <a:spcPts val="0"/>
              </a:spcAft>
              <a:buSzPts val="2700"/>
              <a:buNone/>
              <a:defRPr b="1" sz="1800">
                <a:solidFill>
                  <a:schemeClr val="dk1"/>
                </a:solidFill>
              </a:defRPr>
            </a:lvl6pPr>
            <a:lvl7pPr lvl="6" algn="r">
              <a:lnSpc>
                <a:spcPct val="100000"/>
              </a:lnSpc>
              <a:spcBef>
                <a:spcPts val="0"/>
              </a:spcBef>
              <a:spcAft>
                <a:spcPts val="0"/>
              </a:spcAft>
              <a:buSzPts val="2700"/>
              <a:buNone/>
              <a:defRPr b="1" sz="1800">
                <a:solidFill>
                  <a:schemeClr val="dk1"/>
                </a:solidFill>
              </a:defRPr>
            </a:lvl7pPr>
            <a:lvl8pPr lvl="7" algn="r">
              <a:lnSpc>
                <a:spcPct val="100000"/>
              </a:lnSpc>
              <a:spcBef>
                <a:spcPts val="0"/>
              </a:spcBef>
              <a:spcAft>
                <a:spcPts val="0"/>
              </a:spcAft>
              <a:buSzPts val="2700"/>
              <a:buNone/>
              <a:defRPr b="1" sz="1800">
                <a:solidFill>
                  <a:schemeClr val="dk1"/>
                </a:solidFill>
              </a:defRPr>
            </a:lvl8pPr>
            <a:lvl9pPr lvl="8" algn="r">
              <a:lnSpc>
                <a:spcPct val="100000"/>
              </a:lnSpc>
              <a:spcBef>
                <a:spcPts val="0"/>
              </a:spcBef>
              <a:spcAft>
                <a:spcPts val="0"/>
              </a:spcAft>
              <a:buSzPts val="2700"/>
              <a:buNone/>
              <a:defRPr b="1" sz="1800">
                <a:solidFill>
                  <a:schemeClr val="dk1"/>
                </a:solidFill>
              </a:defRPr>
            </a:lvl9pPr>
          </a:lstStyle>
          <a:p/>
        </p:txBody>
      </p:sp>
      <p:sp>
        <p:nvSpPr>
          <p:cNvPr id="159" name="Google Shape;159;p251"/>
          <p:cNvSpPr txBox="1"/>
          <p:nvPr>
            <p:ph idx="1" type="body"/>
          </p:nvPr>
        </p:nvSpPr>
        <p:spPr>
          <a:xfrm>
            <a:off x="4252525" y="836250"/>
            <a:ext cx="4185900" cy="3408000"/>
          </a:xfrm>
          <a:prstGeom prst="rect">
            <a:avLst/>
          </a:prstGeom>
          <a:noFill/>
          <a:ln>
            <a:noFill/>
          </a:ln>
        </p:spPr>
        <p:txBody>
          <a:bodyPr anchorCtr="0" anchor="ctr" bIns="68575" lIns="68575" spcFirstLastPara="1" rIns="68575" wrap="square" tIns="68575">
            <a:normAutofit/>
          </a:bodyPr>
          <a:lstStyle>
            <a:lvl1pPr indent="-298450" lvl="0" marL="457200" algn="l">
              <a:lnSpc>
                <a:spcPct val="115000"/>
              </a:lnSpc>
              <a:spcBef>
                <a:spcPts val="0"/>
              </a:spcBef>
              <a:spcAft>
                <a:spcPts val="0"/>
              </a:spcAft>
              <a:buClr>
                <a:schemeClr val="dk2"/>
              </a:buClr>
              <a:buSzPts val="1100"/>
              <a:buChar char="●"/>
              <a:defRPr sz="1100">
                <a:solidFill>
                  <a:schemeClr val="dk2"/>
                </a:solidFill>
              </a:defRPr>
            </a:lvl1pPr>
            <a:lvl2pPr indent="-285750" lvl="1" marL="914400" algn="l">
              <a:lnSpc>
                <a:spcPct val="115000"/>
              </a:lnSpc>
              <a:spcBef>
                <a:spcPts val="0"/>
              </a:spcBef>
              <a:spcAft>
                <a:spcPts val="0"/>
              </a:spcAft>
              <a:buClr>
                <a:schemeClr val="dk2"/>
              </a:buClr>
              <a:buSzPts val="900"/>
              <a:buChar char="○"/>
              <a:defRPr sz="900">
                <a:solidFill>
                  <a:schemeClr val="dk2"/>
                </a:solidFill>
              </a:defRPr>
            </a:lvl2pPr>
            <a:lvl3pPr indent="-285750" lvl="2" marL="1371600" algn="l">
              <a:lnSpc>
                <a:spcPct val="115000"/>
              </a:lnSpc>
              <a:spcBef>
                <a:spcPts val="0"/>
              </a:spcBef>
              <a:spcAft>
                <a:spcPts val="0"/>
              </a:spcAft>
              <a:buClr>
                <a:schemeClr val="dk2"/>
              </a:buClr>
              <a:buSzPts val="900"/>
              <a:buChar char="■"/>
              <a:defRPr sz="900">
                <a:solidFill>
                  <a:schemeClr val="dk2"/>
                </a:solidFill>
              </a:defRPr>
            </a:lvl3pPr>
            <a:lvl4pPr indent="-285750" lvl="3" marL="1828800" algn="l">
              <a:lnSpc>
                <a:spcPct val="115000"/>
              </a:lnSpc>
              <a:spcBef>
                <a:spcPts val="0"/>
              </a:spcBef>
              <a:spcAft>
                <a:spcPts val="0"/>
              </a:spcAft>
              <a:buClr>
                <a:schemeClr val="dk2"/>
              </a:buClr>
              <a:buSzPts val="900"/>
              <a:buChar char="●"/>
              <a:defRPr sz="900">
                <a:solidFill>
                  <a:schemeClr val="dk2"/>
                </a:solidFill>
              </a:defRPr>
            </a:lvl4pPr>
            <a:lvl5pPr indent="-285750" lvl="4" marL="2286000" algn="l">
              <a:lnSpc>
                <a:spcPct val="115000"/>
              </a:lnSpc>
              <a:spcBef>
                <a:spcPts val="0"/>
              </a:spcBef>
              <a:spcAft>
                <a:spcPts val="0"/>
              </a:spcAft>
              <a:buClr>
                <a:schemeClr val="dk2"/>
              </a:buClr>
              <a:buSzPts val="900"/>
              <a:buChar char="○"/>
              <a:defRPr sz="900">
                <a:solidFill>
                  <a:schemeClr val="dk2"/>
                </a:solidFill>
              </a:defRPr>
            </a:lvl5pPr>
            <a:lvl6pPr indent="-285750" lvl="5" marL="2743200" algn="l">
              <a:lnSpc>
                <a:spcPct val="115000"/>
              </a:lnSpc>
              <a:spcBef>
                <a:spcPts val="0"/>
              </a:spcBef>
              <a:spcAft>
                <a:spcPts val="0"/>
              </a:spcAft>
              <a:buClr>
                <a:schemeClr val="dk2"/>
              </a:buClr>
              <a:buSzPts val="900"/>
              <a:buChar char="■"/>
              <a:defRPr sz="900">
                <a:solidFill>
                  <a:schemeClr val="dk2"/>
                </a:solidFill>
              </a:defRPr>
            </a:lvl6pPr>
            <a:lvl7pPr indent="-285750" lvl="6" marL="3200400" algn="l">
              <a:lnSpc>
                <a:spcPct val="115000"/>
              </a:lnSpc>
              <a:spcBef>
                <a:spcPts val="0"/>
              </a:spcBef>
              <a:spcAft>
                <a:spcPts val="0"/>
              </a:spcAft>
              <a:buClr>
                <a:schemeClr val="dk2"/>
              </a:buClr>
              <a:buSzPts val="900"/>
              <a:buChar char="●"/>
              <a:defRPr sz="900">
                <a:solidFill>
                  <a:schemeClr val="dk2"/>
                </a:solidFill>
              </a:defRPr>
            </a:lvl7pPr>
            <a:lvl8pPr indent="-285750" lvl="7" marL="3657600" algn="l">
              <a:lnSpc>
                <a:spcPct val="115000"/>
              </a:lnSpc>
              <a:spcBef>
                <a:spcPts val="0"/>
              </a:spcBef>
              <a:spcAft>
                <a:spcPts val="0"/>
              </a:spcAft>
              <a:buClr>
                <a:schemeClr val="dk2"/>
              </a:buClr>
              <a:buSzPts val="900"/>
              <a:buChar char="○"/>
              <a:defRPr sz="900">
                <a:solidFill>
                  <a:schemeClr val="dk2"/>
                </a:solidFill>
              </a:defRPr>
            </a:lvl8pPr>
            <a:lvl9pPr indent="-285750" lvl="8" marL="4114800" algn="l">
              <a:lnSpc>
                <a:spcPct val="115000"/>
              </a:lnSpc>
              <a:spcBef>
                <a:spcPts val="0"/>
              </a:spcBef>
              <a:spcAft>
                <a:spcPts val="0"/>
              </a:spcAft>
              <a:buClr>
                <a:schemeClr val="dk2"/>
              </a:buClr>
              <a:buSzPts val="900"/>
              <a:buChar char="■"/>
              <a:defRPr sz="900">
                <a:solidFill>
                  <a:schemeClr val="dk2"/>
                </a:solidFill>
              </a:defRPr>
            </a:lvl9pPr>
          </a:lstStyle>
          <a:p/>
        </p:txBody>
      </p:sp>
      <p:sp>
        <p:nvSpPr>
          <p:cNvPr id="160" name="Google Shape;160;p251"/>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1" name="Shape 161"/>
        <p:cNvGrpSpPr/>
        <p:nvPr/>
      </p:nvGrpSpPr>
      <p:grpSpPr>
        <a:xfrm>
          <a:off x="0" y="0"/>
          <a:ext cx="0" cy="0"/>
          <a:chOff x="0" y="0"/>
          <a:chExt cx="0" cy="0"/>
        </a:xfrm>
      </p:grpSpPr>
      <p:pic>
        <p:nvPicPr>
          <p:cNvPr descr="Cover Triangle Pattern" id="162" name="Google Shape;162;p252"/>
          <p:cNvPicPr preferRelativeResize="0"/>
          <p:nvPr/>
        </p:nvPicPr>
        <p:blipFill rotWithShape="1">
          <a:blip r:embed="rId2">
            <a:alphaModFix/>
          </a:blip>
          <a:srcRect b="0" l="0" r="0" t="12974"/>
          <a:stretch/>
        </p:blipFill>
        <p:spPr>
          <a:xfrm>
            <a:off x="2317814" y="1"/>
            <a:ext cx="6829475" cy="2812478"/>
          </a:xfrm>
          <a:prstGeom prst="rect">
            <a:avLst/>
          </a:prstGeom>
          <a:noFill/>
          <a:ln>
            <a:noFill/>
          </a:ln>
        </p:spPr>
      </p:pic>
      <p:sp>
        <p:nvSpPr>
          <p:cNvPr id="163" name="Google Shape;163;p252"/>
          <p:cNvSpPr txBox="1"/>
          <p:nvPr>
            <p:ph type="title"/>
          </p:nvPr>
        </p:nvSpPr>
        <p:spPr>
          <a:xfrm>
            <a:off x="369888" y="2897764"/>
            <a:ext cx="8337000" cy="749400"/>
          </a:xfrm>
          <a:prstGeom prst="rect">
            <a:avLst/>
          </a:prstGeom>
          <a:noFill/>
          <a:ln>
            <a:noFill/>
          </a:ln>
        </p:spPr>
        <p:txBody>
          <a:bodyPr anchorCtr="0" anchor="t" bIns="34275" lIns="68575" spcFirstLastPara="1" rIns="68575" wrap="square" tIns="34275">
            <a:normAutofit/>
          </a:bodyPr>
          <a:lstStyle>
            <a:lvl1pPr lvl="0" marR="0" algn="l">
              <a:lnSpc>
                <a:spcPct val="90000"/>
              </a:lnSpc>
              <a:spcBef>
                <a:spcPts val="0"/>
              </a:spcBef>
              <a:spcAft>
                <a:spcPts val="0"/>
              </a:spcAft>
              <a:buClr>
                <a:srgbClr val="003764"/>
              </a:buClr>
              <a:buSzPts val="3600"/>
              <a:buFont typeface="Libre Franklin Medium"/>
              <a:buNone/>
              <a:defRPr b="0" i="0" sz="3600" u="none" cap="none" strike="noStrike">
                <a:solidFill>
                  <a:srgbClr val="003764"/>
                </a:solidFill>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2700"/>
              <a:buNone/>
              <a:defRPr sz="1400"/>
            </a:lvl2pPr>
            <a:lvl3pPr lvl="2" algn="l">
              <a:lnSpc>
                <a:spcPct val="100000"/>
              </a:lnSpc>
              <a:spcBef>
                <a:spcPts val="0"/>
              </a:spcBef>
              <a:spcAft>
                <a:spcPts val="0"/>
              </a:spcAft>
              <a:buSzPts val="2700"/>
              <a:buNone/>
              <a:defRPr sz="1400"/>
            </a:lvl3pPr>
            <a:lvl4pPr lvl="3" algn="l">
              <a:lnSpc>
                <a:spcPct val="100000"/>
              </a:lnSpc>
              <a:spcBef>
                <a:spcPts val="0"/>
              </a:spcBef>
              <a:spcAft>
                <a:spcPts val="0"/>
              </a:spcAft>
              <a:buSzPts val="2700"/>
              <a:buNone/>
              <a:defRPr sz="1400"/>
            </a:lvl4pPr>
            <a:lvl5pPr lvl="4" algn="l">
              <a:lnSpc>
                <a:spcPct val="100000"/>
              </a:lnSpc>
              <a:spcBef>
                <a:spcPts val="0"/>
              </a:spcBef>
              <a:spcAft>
                <a:spcPts val="0"/>
              </a:spcAft>
              <a:buSzPts val="2700"/>
              <a:buNone/>
              <a:defRPr sz="1400"/>
            </a:lvl5pPr>
            <a:lvl6pPr lvl="5" algn="l">
              <a:lnSpc>
                <a:spcPct val="100000"/>
              </a:lnSpc>
              <a:spcBef>
                <a:spcPts val="0"/>
              </a:spcBef>
              <a:spcAft>
                <a:spcPts val="0"/>
              </a:spcAft>
              <a:buSzPts val="2700"/>
              <a:buNone/>
              <a:defRPr sz="1400"/>
            </a:lvl6pPr>
            <a:lvl7pPr lvl="6" algn="l">
              <a:lnSpc>
                <a:spcPct val="100000"/>
              </a:lnSpc>
              <a:spcBef>
                <a:spcPts val="0"/>
              </a:spcBef>
              <a:spcAft>
                <a:spcPts val="0"/>
              </a:spcAft>
              <a:buSzPts val="2700"/>
              <a:buNone/>
              <a:defRPr sz="1400"/>
            </a:lvl7pPr>
            <a:lvl8pPr lvl="7" algn="l">
              <a:lnSpc>
                <a:spcPct val="100000"/>
              </a:lnSpc>
              <a:spcBef>
                <a:spcPts val="0"/>
              </a:spcBef>
              <a:spcAft>
                <a:spcPts val="0"/>
              </a:spcAft>
              <a:buSzPts val="2700"/>
              <a:buNone/>
              <a:defRPr sz="1400"/>
            </a:lvl8pPr>
            <a:lvl9pPr lvl="8" algn="l">
              <a:lnSpc>
                <a:spcPct val="100000"/>
              </a:lnSpc>
              <a:spcBef>
                <a:spcPts val="0"/>
              </a:spcBef>
              <a:spcAft>
                <a:spcPts val="0"/>
              </a:spcAft>
              <a:buSzPts val="2700"/>
              <a:buNone/>
              <a:defRPr sz="1400"/>
            </a:lvl9pPr>
          </a:lstStyle>
          <a:p/>
        </p:txBody>
      </p:sp>
      <p:sp>
        <p:nvSpPr>
          <p:cNvPr id="164" name="Google Shape;164;p252"/>
          <p:cNvSpPr txBox="1"/>
          <p:nvPr>
            <p:ph idx="1" type="subTitle"/>
          </p:nvPr>
        </p:nvSpPr>
        <p:spPr>
          <a:xfrm>
            <a:off x="370608" y="3732499"/>
            <a:ext cx="8388900" cy="509100"/>
          </a:xfrm>
          <a:prstGeom prst="rect">
            <a:avLst/>
          </a:prstGeom>
          <a:noFill/>
          <a:ln>
            <a:noFill/>
          </a:ln>
        </p:spPr>
        <p:txBody>
          <a:bodyPr anchorCtr="0" anchor="t" bIns="34275" lIns="68575" spcFirstLastPara="1" rIns="68575" wrap="square" tIns="34275">
            <a:normAutofit/>
          </a:bodyPr>
          <a:lstStyle>
            <a:lvl1pPr lvl="0" marR="0" algn="l">
              <a:lnSpc>
                <a:spcPct val="90000"/>
              </a:lnSpc>
              <a:spcBef>
                <a:spcPts val="800"/>
              </a:spcBef>
              <a:spcAft>
                <a:spcPts val="0"/>
              </a:spcAft>
              <a:buClr>
                <a:srgbClr val="003764"/>
              </a:buClr>
              <a:buSzPts val="2600"/>
              <a:buFont typeface="Arial"/>
              <a:buNone/>
              <a:defRPr b="0" i="0" sz="2600" u="none" cap="none" strike="noStrike">
                <a:solidFill>
                  <a:srgbClr val="003764"/>
                </a:solidFill>
                <a:latin typeface="Libre Franklin Medium"/>
                <a:ea typeface="Libre Franklin Medium"/>
                <a:cs typeface="Libre Franklin Medium"/>
                <a:sym typeface="Libre Franklin Medium"/>
              </a:defRPr>
            </a:lvl1pPr>
            <a:lvl2pPr lvl="1" marR="0" algn="ctr">
              <a:lnSpc>
                <a:spcPct val="90000"/>
              </a:lnSpc>
              <a:spcBef>
                <a:spcPts val="900"/>
              </a:spcBef>
              <a:spcAft>
                <a:spcPts val="0"/>
              </a:spcAft>
              <a:buClr>
                <a:schemeClr val="dk1"/>
              </a:buClr>
              <a:buSzPts val="1500"/>
              <a:buFont typeface="Arial"/>
              <a:buNone/>
              <a:defRPr b="0" i="0" sz="1500" u="none" cap="none" strike="noStrike">
                <a:solidFill>
                  <a:schemeClr val="dk1"/>
                </a:solidFill>
                <a:latin typeface="Libre Franklin"/>
                <a:ea typeface="Libre Franklin"/>
                <a:cs typeface="Libre Franklin"/>
                <a:sym typeface="Libre Franklin"/>
              </a:defRPr>
            </a:lvl2pPr>
            <a:lvl3pPr lvl="2" marR="0" algn="ctr">
              <a:lnSpc>
                <a:spcPct val="90000"/>
              </a:lnSpc>
              <a:spcBef>
                <a:spcPts val="900"/>
              </a:spcBef>
              <a:spcAft>
                <a:spcPts val="0"/>
              </a:spcAft>
              <a:buClr>
                <a:schemeClr val="dk1"/>
              </a:buClr>
              <a:buSzPts val="1400"/>
              <a:buFont typeface="Arial"/>
              <a:buNone/>
              <a:defRPr b="0" i="0" sz="1400" u="none" cap="none" strike="noStrike">
                <a:solidFill>
                  <a:schemeClr val="dk1"/>
                </a:solidFill>
                <a:latin typeface="Libre Franklin"/>
                <a:ea typeface="Libre Franklin"/>
                <a:cs typeface="Libre Franklin"/>
                <a:sym typeface="Libre Franklin"/>
              </a:defRPr>
            </a:lvl3pPr>
            <a:lvl4pPr lvl="3" marR="0" algn="ctr">
              <a:lnSpc>
                <a:spcPct val="90000"/>
              </a:lnSpc>
              <a:spcBef>
                <a:spcPts val="900"/>
              </a:spcBef>
              <a:spcAft>
                <a:spcPts val="0"/>
              </a:spcAft>
              <a:buClr>
                <a:schemeClr val="dk1"/>
              </a:buClr>
              <a:buSzPts val="1200"/>
              <a:buFont typeface="Arial"/>
              <a:buNone/>
              <a:defRPr b="0" i="0" sz="1200" u="none" cap="none" strike="noStrike">
                <a:solidFill>
                  <a:schemeClr val="dk1"/>
                </a:solidFill>
                <a:latin typeface="Libre Franklin"/>
                <a:ea typeface="Libre Franklin"/>
                <a:cs typeface="Libre Franklin"/>
                <a:sym typeface="Libre Franklin"/>
              </a:defRPr>
            </a:lvl4pPr>
            <a:lvl5pPr lvl="4" marR="0" algn="ctr">
              <a:lnSpc>
                <a:spcPct val="90000"/>
              </a:lnSpc>
              <a:spcBef>
                <a:spcPts val="900"/>
              </a:spcBef>
              <a:spcAft>
                <a:spcPts val="0"/>
              </a:spcAft>
              <a:buClr>
                <a:schemeClr val="dk1"/>
              </a:buClr>
              <a:buSzPts val="1200"/>
              <a:buFont typeface="Arial"/>
              <a:buNone/>
              <a:defRPr b="0" i="0" sz="1200" u="none" cap="none" strike="noStrike">
                <a:solidFill>
                  <a:schemeClr val="dk1"/>
                </a:solidFill>
                <a:latin typeface="Libre Franklin"/>
                <a:ea typeface="Libre Franklin"/>
                <a:cs typeface="Libre Franklin"/>
                <a:sym typeface="Libre Franklin"/>
              </a:defRPr>
            </a:lvl5pPr>
            <a:lvl6pPr lvl="5" marR="0" algn="ctr">
              <a:lnSpc>
                <a:spcPct val="90000"/>
              </a:lnSpc>
              <a:spcBef>
                <a:spcPts val="900"/>
              </a:spcBef>
              <a:spcAft>
                <a:spcPts val="0"/>
              </a:spcAft>
              <a:buClr>
                <a:schemeClr val="dk1"/>
              </a:buClr>
              <a:buSzPts val="1200"/>
              <a:buFont typeface="Arial"/>
              <a:buNone/>
              <a:defRPr b="0" i="0" sz="1200" u="none" cap="none" strike="noStrike">
                <a:solidFill>
                  <a:schemeClr val="dk1"/>
                </a:solidFill>
                <a:latin typeface="Libre Franklin"/>
                <a:ea typeface="Libre Franklin"/>
                <a:cs typeface="Libre Franklin"/>
                <a:sym typeface="Libre Franklin"/>
              </a:defRPr>
            </a:lvl6pPr>
            <a:lvl7pPr lvl="6" marR="0" algn="ctr">
              <a:lnSpc>
                <a:spcPct val="90000"/>
              </a:lnSpc>
              <a:spcBef>
                <a:spcPts val="900"/>
              </a:spcBef>
              <a:spcAft>
                <a:spcPts val="0"/>
              </a:spcAft>
              <a:buClr>
                <a:schemeClr val="dk1"/>
              </a:buClr>
              <a:buSzPts val="1200"/>
              <a:buFont typeface="Arial"/>
              <a:buNone/>
              <a:defRPr b="0" i="0" sz="1200" u="none" cap="none" strike="noStrike">
                <a:solidFill>
                  <a:schemeClr val="dk1"/>
                </a:solidFill>
                <a:latin typeface="Libre Franklin"/>
                <a:ea typeface="Libre Franklin"/>
                <a:cs typeface="Libre Franklin"/>
                <a:sym typeface="Libre Franklin"/>
              </a:defRPr>
            </a:lvl7pPr>
            <a:lvl8pPr lvl="7" marR="0" algn="ctr">
              <a:lnSpc>
                <a:spcPct val="90000"/>
              </a:lnSpc>
              <a:spcBef>
                <a:spcPts val="900"/>
              </a:spcBef>
              <a:spcAft>
                <a:spcPts val="0"/>
              </a:spcAft>
              <a:buClr>
                <a:schemeClr val="dk1"/>
              </a:buClr>
              <a:buSzPts val="1200"/>
              <a:buFont typeface="Arial"/>
              <a:buNone/>
              <a:defRPr b="0" i="0" sz="1200" u="none" cap="none" strike="noStrike">
                <a:solidFill>
                  <a:schemeClr val="dk1"/>
                </a:solidFill>
                <a:latin typeface="Libre Franklin"/>
                <a:ea typeface="Libre Franklin"/>
                <a:cs typeface="Libre Franklin"/>
                <a:sym typeface="Libre Franklin"/>
              </a:defRPr>
            </a:lvl8pPr>
            <a:lvl9pPr lvl="8" marR="0" algn="ctr">
              <a:lnSpc>
                <a:spcPct val="90000"/>
              </a:lnSpc>
              <a:spcBef>
                <a:spcPts val="900"/>
              </a:spcBef>
              <a:spcAft>
                <a:spcPts val="900"/>
              </a:spcAft>
              <a:buClr>
                <a:schemeClr val="dk1"/>
              </a:buClr>
              <a:buSzPts val="1200"/>
              <a:buFont typeface="Arial"/>
              <a:buNone/>
              <a:defRPr b="0" i="0" sz="1200" u="none" cap="none" strike="noStrike">
                <a:solidFill>
                  <a:schemeClr val="dk1"/>
                </a:solidFill>
                <a:latin typeface="Libre Franklin"/>
                <a:ea typeface="Libre Franklin"/>
                <a:cs typeface="Libre Franklin"/>
                <a:sym typeface="Libre Franklin"/>
              </a:defRPr>
            </a:lvl9pPr>
          </a:lstStyle>
          <a:p/>
        </p:txBody>
      </p:sp>
      <p:sp>
        <p:nvSpPr>
          <p:cNvPr id="165" name="Google Shape;165;p252"/>
          <p:cNvSpPr txBox="1"/>
          <p:nvPr>
            <p:ph idx="2" type="body"/>
          </p:nvPr>
        </p:nvSpPr>
        <p:spPr>
          <a:xfrm>
            <a:off x="369888" y="4327051"/>
            <a:ext cx="4614900" cy="569100"/>
          </a:xfrm>
          <a:prstGeom prst="rect">
            <a:avLst/>
          </a:prstGeom>
          <a:noFill/>
          <a:ln>
            <a:noFill/>
          </a:ln>
        </p:spPr>
        <p:txBody>
          <a:bodyPr anchorCtr="0" anchor="t" bIns="34275" lIns="68575" spcFirstLastPara="1" rIns="68575" wrap="square" tIns="34275">
            <a:normAutofit/>
          </a:bodyPr>
          <a:lstStyle>
            <a:lvl1pPr indent="-228600" lvl="0" marL="457200" marR="0" algn="l">
              <a:lnSpc>
                <a:spcPct val="90000"/>
              </a:lnSpc>
              <a:spcBef>
                <a:spcPts val="800"/>
              </a:spcBef>
              <a:spcAft>
                <a:spcPts val="0"/>
              </a:spcAft>
              <a:buClr>
                <a:srgbClr val="003764"/>
              </a:buClr>
              <a:buSzPts val="1500"/>
              <a:buFont typeface="Arial"/>
              <a:buNone/>
              <a:defRPr b="0" i="0" sz="1500" u="none" cap="none" strike="noStrike">
                <a:solidFill>
                  <a:srgbClr val="003764"/>
                </a:solidFill>
                <a:latin typeface="Libre Franklin"/>
                <a:ea typeface="Libre Franklin"/>
                <a:cs typeface="Libre Franklin"/>
                <a:sym typeface="Libre Franklin"/>
              </a:defRPr>
            </a:lvl1pPr>
            <a:lvl2pPr indent="-342900" lvl="1" marL="914400" marR="0" algn="l">
              <a:lnSpc>
                <a:spcPct val="90000"/>
              </a:lnSpc>
              <a:spcBef>
                <a:spcPts val="9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2pPr>
            <a:lvl3pPr indent="-323850" lvl="2" marL="1371600" marR="0" algn="l">
              <a:lnSpc>
                <a:spcPct val="90000"/>
              </a:lnSpc>
              <a:spcBef>
                <a:spcPts val="900"/>
              </a:spcBef>
              <a:spcAft>
                <a:spcPts val="0"/>
              </a:spcAft>
              <a:buClr>
                <a:schemeClr val="dk1"/>
              </a:buClr>
              <a:buSzPts val="1500"/>
              <a:buFont typeface="Arial"/>
              <a:buChar char="•"/>
              <a:defRPr b="0" i="0" sz="1500" u="none" cap="none" strike="noStrike">
                <a:solidFill>
                  <a:schemeClr val="dk1"/>
                </a:solidFill>
                <a:latin typeface="Libre Franklin"/>
                <a:ea typeface="Libre Franklin"/>
                <a:cs typeface="Libre Franklin"/>
                <a:sym typeface="Libre Franklin"/>
              </a:defRPr>
            </a:lvl3pPr>
            <a:lvl4pPr indent="-317500" lvl="3" marL="1828800" marR="0" algn="l">
              <a:lnSpc>
                <a:spcPct val="90000"/>
              </a:lnSpc>
              <a:spcBef>
                <a:spcPts val="9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algn="l">
              <a:lnSpc>
                <a:spcPct val="90000"/>
              </a:lnSpc>
              <a:spcBef>
                <a:spcPts val="9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17500" lvl="5" marL="2743200" marR="0" algn="l">
              <a:lnSpc>
                <a:spcPct val="90000"/>
              </a:lnSpc>
              <a:spcBef>
                <a:spcPts val="9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6pPr>
            <a:lvl7pPr indent="-317500" lvl="6" marL="3200400" marR="0" algn="l">
              <a:lnSpc>
                <a:spcPct val="90000"/>
              </a:lnSpc>
              <a:spcBef>
                <a:spcPts val="9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7pPr>
            <a:lvl8pPr indent="-317500" lvl="7" marL="3657600" marR="0" algn="l">
              <a:lnSpc>
                <a:spcPct val="90000"/>
              </a:lnSpc>
              <a:spcBef>
                <a:spcPts val="9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8pPr>
            <a:lvl9pPr indent="-317500" lvl="8" marL="4114800" marR="0" algn="l">
              <a:lnSpc>
                <a:spcPct val="90000"/>
              </a:lnSpc>
              <a:spcBef>
                <a:spcPts val="900"/>
              </a:spcBef>
              <a:spcAft>
                <a:spcPts val="90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66" name="Shape 166"/>
        <p:cNvGrpSpPr/>
        <p:nvPr/>
      </p:nvGrpSpPr>
      <p:grpSpPr>
        <a:xfrm>
          <a:off x="0" y="0"/>
          <a:ext cx="0" cy="0"/>
          <a:chOff x="0" y="0"/>
          <a:chExt cx="0" cy="0"/>
        </a:xfrm>
      </p:grpSpPr>
      <p:sp>
        <p:nvSpPr>
          <p:cNvPr id="167" name="Google Shape;167;p253"/>
          <p:cNvSpPr txBox="1"/>
          <p:nvPr>
            <p:ph type="title"/>
          </p:nvPr>
        </p:nvSpPr>
        <p:spPr>
          <a:xfrm>
            <a:off x="251222" y="1"/>
            <a:ext cx="8641500" cy="657600"/>
          </a:xfrm>
          <a:prstGeom prst="rect">
            <a:avLst/>
          </a:prstGeom>
          <a:noFill/>
          <a:ln>
            <a:noFill/>
          </a:ln>
        </p:spPr>
        <p:txBody>
          <a:bodyPr anchorCtr="0" anchor="b" bIns="0" lIns="20250" spcFirstLastPara="1" rIns="20250" wrap="square" tIns="0">
            <a:normAutofit/>
          </a:bodyPr>
          <a:lstStyle>
            <a:lvl1pPr lvl="0" algn="l">
              <a:lnSpc>
                <a:spcPct val="90000"/>
              </a:lnSpc>
              <a:spcBef>
                <a:spcPts val="0"/>
              </a:spcBef>
              <a:spcAft>
                <a:spcPts val="0"/>
              </a:spcAft>
              <a:buClr>
                <a:srgbClr val="00A49A"/>
              </a:buClr>
              <a:buSzPts val="1100"/>
              <a:buNone/>
              <a:defRPr/>
            </a:lvl1pPr>
            <a:lvl2pPr lvl="1" algn="l">
              <a:lnSpc>
                <a:spcPct val="100000"/>
              </a:lnSpc>
              <a:spcBef>
                <a:spcPts val="0"/>
              </a:spcBef>
              <a:spcAft>
                <a:spcPts val="0"/>
              </a:spcAft>
              <a:buSzPts val="2700"/>
              <a:buNone/>
              <a:defRPr/>
            </a:lvl2pPr>
            <a:lvl3pPr lvl="2" algn="l">
              <a:lnSpc>
                <a:spcPct val="100000"/>
              </a:lnSpc>
              <a:spcBef>
                <a:spcPts val="0"/>
              </a:spcBef>
              <a:spcAft>
                <a:spcPts val="0"/>
              </a:spcAft>
              <a:buSzPts val="2700"/>
              <a:buNone/>
              <a:defRPr/>
            </a:lvl3pPr>
            <a:lvl4pPr lvl="3" algn="l">
              <a:lnSpc>
                <a:spcPct val="100000"/>
              </a:lnSpc>
              <a:spcBef>
                <a:spcPts val="0"/>
              </a:spcBef>
              <a:spcAft>
                <a:spcPts val="0"/>
              </a:spcAft>
              <a:buSzPts val="2700"/>
              <a:buNone/>
              <a:defRPr/>
            </a:lvl4pPr>
            <a:lvl5pPr lvl="4" algn="l">
              <a:lnSpc>
                <a:spcPct val="100000"/>
              </a:lnSpc>
              <a:spcBef>
                <a:spcPts val="0"/>
              </a:spcBef>
              <a:spcAft>
                <a:spcPts val="0"/>
              </a:spcAft>
              <a:buSzPts val="2700"/>
              <a:buNone/>
              <a:defRPr/>
            </a:lvl5pPr>
            <a:lvl6pPr lvl="5" algn="l">
              <a:lnSpc>
                <a:spcPct val="100000"/>
              </a:lnSpc>
              <a:spcBef>
                <a:spcPts val="0"/>
              </a:spcBef>
              <a:spcAft>
                <a:spcPts val="0"/>
              </a:spcAft>
              <a:buSzPts val="2700"/>
              <a:buNone/>
              <a:defRPr/>
            </a:lvl6pPr>
            <a:lvl7pPr lvl="6" algn="l">
              <a:lnSpc>
                <a:spcPct val="100000"/>
              </a:lnSpc>
              <a:spcBef>
                <a:spcPts val="0"/>
              </a:spcBef>
              <a:spcAft>
                <a:spcPts val="0"/>
              </a:spcAft>
              <a:buSzPts val="2700"/>
              <a:buNone/>
              <a:defRPr/>
            </a:lvl7pPr>
            <a:lvl8pPr lvl="7" algn="l">
              <a:lnSpc>
                <a:spcPct val="100000"/>
              </a:lnSpc>
              <a:spcBef>
                <a:spcPts val="0"/>
              </a:spcBef>
              <a:spcAft>
                <a:spcPts val="0"/>
              </a:spcAft>
              <a:buSzPts val="2700"/>
              <a:buNone/>
              <a:defRPr/>
            </a:lvl8pPr>
            <a:lvl9pPr lvl="8" algn="l">
              <a:lnSpc>
                <a:spcPct val="100000"/>
              </a:lnSpc>
              <a:spcBef>
                <a:spcPts val="0"/>
              </a:spcBef>
              <a:spcAft>
                <a:spcPts val="0"/>
              </a:spcAft>
              <a:buSzPts val="2700"/>
              <a:buNone/>
              <a:defRPr/>
            </a:lvl9pPr>
          </a:lstStyle>
          <a:p/>
        </p:txBody>
      </p:sp>
    </p:spTree>
  </p:cSld>
  <p:clrMapOvr>
    <a:masterClrMapping/>
  </p:clrMapOvr>
  <p:extLst>
    <p:ext uri="{DCECCB84-F9BA-43D5-87BE-67443E8EF086}">
      <p15:sldGuideLst>
        <p15:guide id="1" pos="156">
          <p15:clr>
            <a:srgbClr val="CCCCCC"/>
          </p15:clr>
        </p15:guide>
        <p15:guide id="2" pos="1801">
          <p15:clr>
            <a:srgbClr val="CCCCCC"/>
          </p15:clr>
        </p15:guide>
        <p15:guide id="3" pos="2057">
          <p15:clr>
            <a:srgbClr val="CCCCCC"/>
          </p15:clr>
        </p15:guide>
        <p15:guide id="4" pos="3703">
          <p15:clr>
            <a:srgbClr val="CCCCCC"/>
          </p15:clr>
        </p15:guide>
        <p15:guide id="5" pos="3958">
          <p15:clr>
            <a:srgbClr val="CCCCCC"/>
          </p15:clr>
        </p15:guide>
        <p15:guide id="6" pos="5604">
          <p15:clr>
            <a:srgbClr val="CCCCCC"/>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showMasterSp="0">
  <p:cSld name="Title page">
    <p:spTree>
      <p:nvGrpSpPr>
        <p:cNvPr id="168" name="Shape 168"/>
        <p:cNvGrpSpPr/>
        <p:nvPr/>
      </p:nvGrpSpPr>
      <p:grpSpPr>
        <a:xfrm>
          <a:off x="0" y="0"/>
          <a:ext cx="0" cy="0"/>
          <a:chOff x="0" y="0"/>
          <a:chExt cx="0" cy="0"/>
        </a:xfrm>
      </p:grpSpPr>
      <p:pic>
        <p:nvPicPr>
          <p:cNvPr id="169" name="Google Shape;169;p254"/>
          <p:cNvPicPr preferRelativeResize="0"/>
          <p:nvPr/>
        </p:nvPicPr>
        <p:blipFill rotWithShape="1">
          <a:blip r:embed="rId2">
            <a:alphaModFix/>
          </a:blip>
          <a:srcRect b="0" l="0" r="0" t="0"/>
          <a:stretch/>
        </p:blipFill>
        <p:spPr>
          <a:xfrm>
            <a:off x="1" y="1061185"/>
            <a:ext cx="3864231" cy="1862490"/>
          </a:xfrm>
          <a:prstGeom prst="rect">
            <a:avLst/>
          </a:prstGeom>
          <a:noFill/>
          <a:ln>
            <a:noFill/>
          </a:ln>
        </p:spPr>
      </p:pic>
      <p:sp>
        <p:nvSpPr>
          <p:cNvPr id="170" name="Google Shape;170;p254"/>
          <p:cNvSpPr txBox="1"/>
          <p:nvPr>
            <p:ph idx="1" type="subTitle"/>
          </p:nvPr>
        </p:nvSpPr>
        <p:spPr>
          <a:xfrm>
            <a:off x="476450" y="4006034"/>
            <a:ext cx="8416200" cy="675000"/>
          </a:xfrm>
          <a:prstGeom prst="rect">
            <a:avLst/>
          </a:prstGeom>
          <a:noFill/>
          <a:ln>
            <a:noFill/>
          </a:ln>
        </p:spPr>
        <p:txBody>
          <a:bodyPr anchorCtr="0" anchor="t" bIns="25700" lIns="51425" spcFirstLastPara="1" rIns="51425" wrap="square" tIns="25700">
            <a:normAutofit/>
          </a:bodyPr>
          <a:lstStyle>
            <a:lvl1pPr lvl="0" marR="0" algn="l">
              <a:lnSpc>
                <a:spcPct val="100000"/>
              </a:lnSpc>
              <a:spcBef>
                <a:spcPts val="0"/>
              </a:spcBef>
              <a:spcAft>
                <a:spcPts val="0"/>
              </a:spcAft>
              <a:buClr>
                <a:srgbClr val="7F7F7F"/>
              </a:buClr>
              <a:buSzPts val="1100"/>
              <a:buFont typeface="Arial"/>
              <a:buNone/>
              <a:defRPr b="0" i="0" sz="1100" u="none" cap="none" strike="noStrike">
                <a:solidFill>
                  <a:srgbClr val="7F7F7F"/>
                </a:solidFill>
                <a:latin typeface="Arial"/>
                <a:ea typeface="Arial"/>
                <a:cs typeface="Arial"/>
                <a:sym typeface="Arial"/>
              </a:defRPr>
            </a:lvl1pPr>
            <a:lvl2pPr lvl="1" marR="0" algn="ctr">
              <a:lnSpc>
                <a:spcPct val="100000"/>
              </a:lnSpc>
              <a:spcBef>
                <a:spcPts val="9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lvl="2" marR="0" algn="ctr">
              <a:lnSpc>
                <a:spcPct val="100000"/>
              </a:lnSpc>
              <a:spcBef>
                <a:spcPts val="9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lvl="3" marR="0" algn="ctr">
              <a:lnSpc>
                <a:spcPct val="100000"/>
              </a:lnSpc>
              <a:spcBef>
                <a:spcPts val="9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lvl="4" marR="0" algn="ctr">
              <a:lnSpc>
                <a:spcPct val="90000"/>
              </a:lnSpc>
              <a:spcBef>
                <a:spcPts val="9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lvl="5" marR="0" algn="ctr">
              <a:lnSpc>
                <a:spcPct val="90000"/>
              </a:lnSpc>
              <a:spcBef>
                <a:spcPts val="9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lvl="6" marR="0" algn="ctr">
              <a:lnSpc>
                <a:spcPct val="90000"/>
              </a:lnSpc>
              <a:spcBef>
                <a:spcPts val="9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lvl="7" marR="0" algn="ctr">
              <a:lnSpc>
                <a:spcPct val="90000"/>
              </a:lnSpc>
              <a:spcBef>
                <a:spcPts val="9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lvl="8" marR="0" algn="ctr">
              <a:lnSpc>
                <a:spcPct val="90000"/>
              </a:lnSpc>
              <a:spcBef>
                <a:spcPts val="900"/>
              </a:spcBef>
              <a:spcAft>
                <a:spcPts val="90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171" name="Google Shape;171;p254"/>
          <p:cNvSpPr txBox="1"/>
          <p:nvPr>
            <p:ph type="ctrTitle"/>
          </p:nvPr>
        </p:nvSpPr>
        <p:spPr>
          <a:xfrm>
            <a:off x="476450" y="3297472"/>
            <a:ext cx="8416200" cy="675000"/>
          </a:xfrm>
          <a:prstGeom prst="rect">
            <a:avLst/>
          </a:prstGeom>
          <a:noFill/>
          <a:ln>
            <a:noFill/>
          </a:ln>
        </p:spPr>
        <p:txBody>
          <a:bodyPr anchorCtr="0" anchor="b" bIns="0" lIns="20250" spcFirstLastPara="1" rIns="20250" wrap="square" tIns="0">
            <a:normAutofit/>
          </a:bodyPr>
          <a:lstStyle>
            <a:lvl1pPr lvl="0" algn="l">
              <a:lnSpc>
                <a:spcPct val="90000"/>
              </a:lnSpc>
              <a:spcBef>
                <a:spcPts val="0"/>
              </a:spcBef>
              <a:spcAft>
                <a:spcPts val="0"/>
              </a:spcAft>
              <a:buClr>
                <a:srgbClr val="00A49A"/>
              </a:buClr>
              <a:buSzPts val="2000"/>
              <a:buFont typeface="Arial"/>
              <a:buNone/>
              <a:defRPr b="0" sz="2000">
                <a:solidFill>
                  <a:srgbClr val="00A49A"/>
                </a:solidFill>
              </a:defRPr>
            </a:lvl1pPr>
            <a:lvl2pPr lvl="1" algn="l">
              <a:lnSpc>
                <a:spcPct val="100000"/>
              </a:lnSpc>
              <a:spcBef>
                <a:spcPts val="0"/>
              </a:spcBef>
              <a:spcAft>
                <a:spcPts val="0"/>
              </a:spcAft>
              <a:buSzPts val="2700"/>
              <a:buNone/>
              <a:defRPr/>
            </a:lvl2pPr>
            <a:lvl3pPr lvl="2" algn="l">
              <a:lnSpc>
                <a:spcPct val="100000"/>
              </a:lnSpc>
              <a:spcBef>
                <a:spcPts val="0"/>
              </a:spcBef>
              <a:spcAft>
                <a:spcPts val="0"/>
              </a:spcAft>
              <a:buSzPts val="2700"/>
              <a:buNone/>
              <a:defRPr/>
            </a:lvl3pPr>
            <a:lvl4pPr lvl="3" algn="l">
              <a:lnSpc>
                <a:spcPct val="100000"/>
              </a:lnSpc>
              <a:spcBef>
                <a:spcPts val="0"/>
              </a:spcBef>
              <a:spcAft>
                <a:spcPts val="0"/>
              </a:spcAft>
              <a:buSzPts val="2700"/>
              <a:buNone/>
              <a:defRPr/>
            </a:lvl4pPr>
            <a:lvl5pPr lvl="4" algn="l">
              <a:lnSpc>
                <a:spcPct val="100000"/>
              </a:lnSpc>
              <a:spcBef>
                <a:spcPts val="0"/>
              </a:spcBef>
              <a:spcAft>
                <a:spcPts val="0"/>
              </a:spcAft>
              <a:buSzPts val="2700"/>
              <a:buNone/>
              <a:defRPr/>
            </a:lvl5pPr>
            <a:lvl6pPr lvl="5" algn="l">
              <a:lnSpc>
                <a:spcPct val="100000"/>
              </a:lnSpc>
              <a:spcBef>
                <a:spcPts val="0"/>
              </a:spcBef>
              <a:spcAft>
                <a:spcPts val="0"/>
              </a:spcAft>
              <a:buSzPts val="2700"/>
              <a:buNone/>
              <a:defRPr/>
            </a:lvl6pPr>
            <a:lvl7pPr lvl="6" algn="l">
              <a:lnSpc>
                <a:spcPct val="100000"/>
              </a:lnSpc>
              <a:spcBef>
                <a:spcPts val="0"/>
              </a:spcBef>
              <a:spcAft>
                <a:spcPts val="0"/>
              </a:spcAft>
              <a:buSzPts val="2700"/>
              <a:buNone/>
              <a:defRPr/>
            </a:lvl7pPr>
            <a:lvl8pPr lvl="7" algn="l">
              <a:lnSpc>
                <a:spcPct val="100000"/>
              </a:lnSpc>
              <a:spcBef>
                <a:spcPts val="0"/>
              </a:spcBef>
              <a:spcAft>
                <a:spcPts val="0"/>
              </a:spcAft>
              <a:buSzPts val="2700"/>
              <a:buNone/>
              <a:defRPr/>
            </a:lvl8pPr>
            <a:lvl9pPr lvl="8" algn="l">
              <a:lnSpc>
                <a:spcPct val="100000"/>
              </a:lnSpc>
              <a:spcBef>
                <a:spcPts val="0"/>
              </a:spcBef>
              <a:spcAft>
                <a:spcPts val="0"/>
              </a:spcAft>
              <a:buSzPts val="2700"/>
              <a:buNone/>
              <a:defRPr/>
            </a:lvl9pPr>
          </a:lstStyle>
          <a:p/>
        </p:txBody>
      </p:sp>
      <p:pic>
        <p:nvPicPr>
          <p:cNvPr id="172" name="Google Shape;172;p254"/>
          <p:cNvPicPr preferRelativeResize="0"/>
          <p:nvPr/>
        </p:nvPicPr>
        <p:blipFill rotWithShape="1">
          <a:blip r:embed="rId2">
            <a:alphaModFix/>
          </a:blip>
          <a:srcRect b="0" l="0" r="0" t="0"/>
          <a:stretch/>
        </p:blipFill>
        <p:spPr>
          <a:xfrm>
            <a:off x="1" y="1061185"/>
            <a:ext cx="3864231" cy="1862490"/>
          </a:xfrm>
          <a:prstGeom prst="rect">
            <a:avLst/>
          </a:prstGeom>
          <a:noFill/>
          <a:ln>
            <a:noFill/>
          </a:ln>
        </p:spPr>
      </p:pic>
    </p:spTree>
  </p:cSld>
  <p:clrMapOvr>
    <a:masterClrMapping/>
  </p:clrMapOvr>
  <p:extLst>
    <p:ext uri="{DCECCB84-F9BA-43D5-87BE-67443E8EF086}">
      <p15:sldGuideLst>
        <p15:guide id="1" pos="156">
          <p15:clr>
            <a:srgbClr val="CCCCCC"/>
          </p15:clr>
        </p15:guide>
        <p15:guide id="2" pos="5604">
          <p15:clr>
            <a:srgbClr val="CCCCCC"/>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22" name="Shape 22"/>
        <p:cNvGrpSpPr/>
        <p:nvPr/>
      </p:nvGrpSpPr>
      <p:grpSpPr>
        <a:xfrm>
          <a:off x="0" y="0"/>
          <a:ext cx="0" cy="0"/>
          <a:chOff x="0" y="0"/>
          <a:chExt cx="0" cy="0"/>
        </a:xfrm>
      </p:grpSpPr>
      <p:sp>
        <p:nvSpPr>
          <p:cNvPr id="23" name="Google Shape;23;p11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73" name="Shape 173"/>
        <p:cNvGrpSpPr/>
        <p:nvPr/>
      </p:nvGrpSpPr>
      <p:grpSpPr>
        <a:xfrm>
          <a:off x="0" y="0"/>
          <a:ext cx="0" cy="0"/>
          <a:chOff x="0" y="0"/>
          <a:chExt cx="0" cy="0"/>
        </a:xfrm>
      </p:grpSpPr>
      <p:sp>
        <p:nvSpPr>
          <p:cNvPr id="174" name="Google Shape;174;p25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5" name="Google Shape;175;p25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6" name="Google Shape;176;p25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7" name="Google Shape;177;p25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8" name="Google Shape;178;p25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1">
    <p:spTree>
      <p:nvGrpSpPr>
        <p:cNvPr id="179" name="Shape 179"/>
        <p:cNvGrpSpPr/>
        <p:nvPr/>
      </p:nvGrpSpPr>
      <p:grpSpPr>
        <a:xfrm>
          <a:off x="0" y="0"/>
          <a:ext cx="0" cy="0"/>
          <a:chOff x="0" y="0"/>
          <a:chExt cx="0" cy="0"/>
        </a:xfrm>
      </p:grpSpPr>
      <p:sp>
        <p:nvSpPr>
          <p:cNvPr id="180" name="Google Shape;180;p256"/>
          <p:cNvSpPr txBox="1"/>
          <p:nvPr>
            <p:ph type="title"/>
          </p:nvPr>
        </p:nvSpPr>
        <p:spPr>
          <a:xfrm>
            <a:off x="457200" y="685800"/>
            <a:ext cx="6508800" cy="8574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1" name="Google Shape;181;p256"/>
          <p:cNvSpPr txBox="1"/>
          <p:nvPr>
            <p:ph idx="1" type="body"/>
          </p:nvPr>
        </p:nvSpPr>
        <p:spPr>
          <a:xfrm>
            <a:off x="457200" y="1657351"/>
            <a:ext cx="6508800" cy="29373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1400"/>
              </a:spcBef>
              <a:spcAft>
                <a:spcPts val="0"/>
              </a:spcAft>
              <a:buSzPts val="1400"/>
              <a:buChar char="◼"/>
              <a:defRPr/>
            </a:lvl1pPr>
            <a:lvl2pPr indent="-317500" lvl="1" marL="914400" algn="l">
              <a:lnSpc>
                <a:spcPct val="100000"/>
              </a:lnSpc>
              <a:spcBef>
                <a:spcPts val="500"/>
              </a:spcBef>
              <a:spcAft>
                <a:spcPts val="0"/>
              </a:spcAft>
              <a:buSzPts val="1400"/>
              <a:buChar char="◼"/>
              <a:defRPr/>
            </a:lvl2pPr>
            <a:lvl3pPr indent="-317500" lvl="2" marL="1371600" algn="l">
              <a:lnSpc>
                <a:spcPct val="100000"/>
              </a:lnSpc>
              <a:spcBef>
                <a:spcPts val="500"/>
              </a:spcBef>
              <a:spcAft>
                <a:spcPts val="0"/>
              </a:spcAft>
              <a:buSzPts val="1400"/>
              <a:buChar char="◼"/>
              <a:defRPr/>
            </a:lvl3pPr>
            <a:lvl4pPr indent="-317500" lvl="3" marL="1828800" algn="l">
              <a:lnSpc>
                <a:spcPct val="100000"/>
              </a:lnSpc>
              <a:spcBef>
                <a:spcPts val="500"/>
              </a:spcBef>
              <a:spcAft>
                <a:spcPts val="0"/>
              </a:spcAft>
              <a:buSzPts val="1400"/>
              <a:buChar char="◼"/>
              <a:defRPr/>
            </a:lvl4pPr>
            <a:lvl5pPr indent="-317500" lvl="4" marL="2286000" algn="l">
              <a:lnSpc>
                <a:spcPct val="100000"/>
              </a:lnSpc>
              <a:spcBef>
                <a:spcPts val="500"/>
              </a:spcBef>
              <a:spcAft>
                <a:spcPts val="0"/>
              </a:spcAft>
              <a:buSzPts val="1400"/>
              <a:buChar char="◼"/>
              <a:defRPr/>
            </a:lvl5pPr>
            <a:lvl6pPr indent="-317500" lvl="5" marL="2743200" algn="l">
              <a:lnSpc>
                <a:spcPct val="100000"/>
              </a:lnSpc>
              <a:spcBef>
                <a:spcPts val="300"/>
              </a:spcBef>
              <a:spcAft>
                <a:spcPts val="0"/>
              </a:spcAft>
              <a:buSzPts val="1400"/>
              <a:buChar char="◼"/>
              <a:defRPr/>
            </a:lvl6pPr>
            <a:lvl7pPr indent="-317500" lvl="6" marL="3200400" algn="l">
              <a:lnSpc>
                <a:spcPct val="100000"/>
              </a:lnSpc>
              <a:spcBef>
                <a:spcPts val="300"/>
              </a:spcBef>
              <a:spcAft>
                <a:spcPts val="0"/>
              </a:spcAft>
              <a:buSzPts val="1400"/>
              <a:buChar char="◼"/>
              <a:defRPr/>
            </a:lvl7pPr>
            <a:lvl8pPr indent="-317500" lvl="7" marL="3657600" algn="l">
              <a:lnSpc>
                <a:spcPct val="100000"/>
              </a:lnSpc>
              <a:spcBef>
                <a:spcPts val="300"/>
              </a:spcBef>
              <a:spcAft>
                <a:spcPts val="0"/>
              </a:spcAft>
              <a:buSzPts val="1400"/>
              <a:buChar char="◼"/>
              <a:defRPr/>
            </a:lvl8pPr>
            <a:lvl9pPr indent="-317500" lvl="8" marL="4114800" algn="l">
              <a:lnSpc>
                <a:spcPct val="100000"/>
              </a:lnSpc>
              <a:spcBef>
                <a:spcPts val="300"/>
              </a:spcBef>
              <a:spcAft>
                <a:spcPts val="0"/>
              </a:spcAft>
              <a:buSzPts val="1400"/>
              <a:buChar char="◼"/>
              <a:defRPr/>
            </a:lvl9pPr>
          </a:lstStyle>
          <a:p/>
        </p:txBody>
      </p:sp>
      <p:sp>
        <p:nvSpPr>
          <p:cNvPr id="182" name="Google Shape;182;p256"/>
          <p:cNvSpPr txBox="1"/>
          <p:nvPr>
            <p:ph idx="10" type="dt"/>
          </p:nvPr>
        </p:nvSpPr>
        <p:spPr>
          <a:xfrm>
            <a:off x="7212013" y="4767263"/>
            <a:ext cx="1752600" cy="2739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3" name="Google Shape;183;p256"/>
          <p:cNvSpPr txBox="1"/>
          <p:nvPr>
            <p:ph idx="11" type="ftr"/>
          </p:nvPr>
        </p:nvSpPr>
        <p:spPr>
          <a:xfrm>
            <a:off x="174625" y="4767263"/>
            <a:ext cx="60072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OBJECT_2">
    <p:spTree>
      <p:nvGrpSpPr>
        <p:cNvPr id="184" name="Shape 184"/>
        <p:cNvGrpSpPr/>
        <p:nvPr/>
      </p:nvGrpSpPr>
      <p:grpSpPr>
        <a:xfrm>
          <a:off x="0" y="0"/>
          <a:ext cx="0" cy="0"/>
          <a:chOff x="0" y="0"/>
          <a:chExt cx="0" cy="0"/>
        </a:xfrm>
      </p:grpSpPr>
      <p:sp>
        <p:nvSpPr>
          <p:cNvPr id="185" name="Google Shape;185;p257"/>
          <p:cNvSpPr txBox="1"/>
          <p:nvPr>
            <p:ph type="title"/>
          </p:nvPr>
        </p:nvSpPr>
        <p:spPr>
          <a:xfrm>
            <a:off x="628650" y="273844"/>
            <a:ext cx="7886700" cy="994200"/>
          </a:xfrm>
          <a:prstGeom prst="rect">
            <a:avLst/>
          </a:prstGeom>
          <a:noFill/>
          <a:ln>
            <a:noFill/>
          </a:ln>
        </p:spPr>
        <p:txBody>
          <a:bodyPr anchorCtr="0" anchor="ctr" bIns="25700" lIns="51425" spcFirstLastPara="1" rIns="51425" wrap="square" tIns="2570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6" name="Google Shape;186;p257"/>
          <p:cNvSpPr txBox="1"/>
          <p:nvPr>
            <p:ph idx="1" type="body"/>
          </p:nvPr>
        </p:nvSpPr>
        <p:spPr>
          <a:xfrm>
            <a:off x="628650" y="1369219"/>
            <a:ext cx="7886700" cy="3263400"/>
          </a:xfrm>
          <a:prstGeom prst="rect">
            <a:avLst/>
          </a:prstGeom>
          <a:noFill/>
          <a:ln>
            <a:noFill/>
          </a:ln>
        </p:spPr>
        <p:txBody>
          <a:bodyPr anchorCtr="0" anchor="t" bIns="25700" lIns="51425" spcFirstLastPara="1" rIns="51425" wrap="square" tIns="2570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7" name="Google Shape;187;p257"/>
          <p:cNvSpPr txBox="1"/>
          <p:nvPr>
            <p:ph idx="10" type="dt"/>
          </p:nvPr>
        </p:nvSpPr>
        <p:spPr>
          <a:xfrm>
            <a:off x="628650" y="4767264"/>
            <a:ext cx="2057400" cy="273900"/>
          </a:xfrm>
          <a:prstGeom prst="rect">
            <a:avLst/>
          </a:prstGeom>
          <a:noFill/>
          <a:ln>
            <a:noFill/>
          </a:ln>
        </p:spPr>
        <p:txBody>
          <a:bodyPr anchorCtr="0" anchor="ctr" bIns="25700" lIns="51425" spcFirstLastPara="1" rIns="51425" wrap="square" tIns="2570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8" name="Google Shape;188;p257"/>
          <p:cNvSpPr txBox="1"/>
          <p:nvPr>
            <p:ph idx="11" type="ftr"/>
          </p:nvPr>
        </p:nvSpPr>
        <p:spPr>
          <a:xfrm>
            <a:off x="3028950" y="4767264"/>
            <a:ext cx="3086100" cy="273900"/>
          </a:xfrm>
          <a:prstGeom prst="rect">
            <a:avLst/>
          </a:prstGeom>
          <a:noFill/>
          <a:ln>
            <a:noFill/>
          </a:ln>
        </p:spPr>
        <p:txBody>
          <a:bodyPr anchorCtr="0" anchor="ctr" bIns="25700" lIns="51425" spcFirstLastPara="1" rIns="51425" wrap="square" tIns="25700">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9" name="Google Shape;189;p257"/>
          <p:cNvSpPr txBox="1"/>
          <p:nvPr>
            <p:ph idx="12" type="sldNum"/>
          </p:nvPr>
        </p:nvSpPr>
        <p:spPr>
          <a:xfrm>
            <a:off x="6457950" y="4767264"/>
            <a:ext cx="20574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0" name="Shape 190"/>
        <p:cNvGrpSpPr/>
        <p:nvPr/>
      </p:nvGrpSpPr>
      <p:grpSpPr>
        <a:xfrm>
          <a:off x="0" y="0"/>
          <a:ext cx="0" cy="0"/>
          <a:chOff x="0" y="0"/>
          <a:chExt cx="0" cy="0"/>
        </a:xfrm>
      </p:grpSpPr>
      <p:sp>
        <p:nvSpPr>
          <p:cNvPr id="191" name="Google Shape;191;p258"/>
          <p:cNvSpPr txBox="1"/>
          <p:nvPr>
            <p:ph type="title"/>
          </p:nvPr>
        </p:nvSpPr>
        <p:spPr>
          <a:xfrm>
            <a:off x="629841" y="273844"/>
            <a:ext cx="7886700" cy="994200"/>
          </a:xfrm>
          <a:prstGeom prst="rect">
            <a:avLst/>
          </a:prstGeom>
          <a:noFill/>
          <a:ln>
            <a:noFill/>
          </a:ln>
        </p:spPr>
        <p:txBody>
          <a:bodyPr anchorCtr="0" anchor="ctr" bIns="25700" lIns="51425" spcFirstLastPara="1" rIns="51425" wrap="square" tIns="2570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2" name="Google Shape;192;p258"/>
          <p:cNvSpPr txBox="1"/>
          <p:nvPr>
            <p:ph idx="1" type="body"/>
          </p:nvPr>
        </p:nvSpPr>
        <p:spPr>
          <a:xfrm>
            <a:off x="629842" y="1260872"/>
            <a:ext cx="3868500" cy="618000"/>
          </a:xfrm>
          <a:prstGeom prst="rect">
            <a:avLst/>
          </a:prstGeom>
          <a:noFill/>
          <a:ln>
            <a:noFill/>
          </a:ln>
        </p:spPr>
        <p:txBody>
          <a:bodyPr anchorCtr="0" anchor="b" bIns="25700" lIns="51425" spcFirstLastPara="1" rIns="51425" wrap="square" tIns="25700">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93" name="Google Shape;193;p258"/>
          <p:cNvSpPr txBox="1"/>
          <p:nvPr>
            <p:ph idx="2" type="body"/>
          </p:nvPr>
        </p:nvSpPr>
        <p:spPr>
          <a:xfrm>
            <a:off x="629842" y="1878806"/>
            <a:ext cx="3868500" cy="2763600"/>
          </a:xfrm>
          <a:prstGeom prst="rect">
            <a:avLst/>
          </a:prstGeom>
          <a:noFill/>
          <a:ln>
            <a:noFill/>
          </a:ln>
        </p:spPr>
        <p:txBody>
          <a:bodyPr anchorCtr="0" anchor="t" bIns="25700" lIns="51425" spcFirstLastPara="1" rIns="51425" wrap="square" tIns="2570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4" name="Google Shape;194;p258"/>
          <p:cNvSpPr txBox="1"/>
          <p:nvPr>
            <p:ph idx="3" type="body"/>
          </p:nvPr>
        </p:nvSpPr>
        <p:spPr>
          <a:xfrm>
            <a:off x="4629152" y="1260872"/>
            <a:ext cx="3887400" cy="618000"/>
          </a:xfrm>
          <a:prstGeom prst="rect">
            <a:avLst/>
          </a:prstGeom>
          <a:noFill/>
          <a:ln>
            <a:noFill/>
          </a:ln>
        </p:spPr>
        <p:txBody>
          <a:bodyPr anchorCtr="0" anchor="b" bIns="25700" lIns="51425" spcFirstLastPara="1" rIns="51425" wrap="square" tIns="25700">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95" name="Google Shape;195;p258"/>
          <p:cNvSpPr txBox="1"/>
          <p:nvPr>
            <p:ph idx="4" type="body"/>
          </p:nvPr>
        </p:nvSpPr>
        <p:spPr>
          <a:xfrm>
            <a:off x="4629152" y="1878806"/>
            <a:ext cx="3887400" cy="2763600"/>
          </a:xfrm>
          <a:prstGeom prst="rect">
            <a:avLst/>
          </a:prstGeom>
          <a:noFill/>
          <a:ln>
            <a:noFill/>
          </a:ln>
        </p:spPr>
        <p:txBody>
          <a:bodyPr anchorCtr="0" anchor="t" bIns="25700" lIns="51425" spcFirstLastPara="1" rIns="51425" wrap="square" tIns="2570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6" name="Google Shape;196;p258"/>
          <p:cNvSpPr txBox="1"/>
          <p:nvPr>
            <p:ph idx="10" type="dt"/>
          </p:nvPr>
        </p:nvSpPr>
        <p:spPr>
          <a:xfrm>
            <a:off x="628650" y="4767264"/>
            <a:ext cx="2057400" cy="273900"/>
          </a:xfrm>
          <a:prstGeom prst="rect">
            <a:avLst/>
          </a:prstGeom>
          <a:noFill/>
          <a:ln>
            <a:noFill/>
          </a:ln>
        </p:spPr>
        <p:txBody>
          <a:bodyPr anchorCtr="0" anchor="ctr" bIns="25700" lIns="51425" spcFirstLastPara="1" rIns="51425" wrap="square" tIns="2570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7" name="Google Shape;197;p258"/>
          <p:cNvSpPr txBox="1"/>
          <p:nvPr>
            <p:ph idx="11" type="ftr"/>
          </p:nvPr>
        </p:nvSpPr>
        <p:spPr>
          <a:xfrm>
            <a:off x="3028950" y="4767264"/>
            <a:ext cx="3086100" cy="273900"/>
          </a:xfrm>
          <a:prstGeom prst="rect">
            <a:avLst/>
          </a:prstGeom>
          <a:noFill/>
          <a:ln>
            <a:noFill/>
          </a:ln>
        </p:spPr>
        <p:txBody>
          <a:bodyPr anchorCtr="0" anchor="ctr" bIns="25700" lIns="51425" spcFirstLastPara="1" rIns="51425" wrap="square" tIns="25700">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8" name="Google Shape;198;p258"/>
          <p:cNvSpPr txBox="1"/>
          <p:nvPr>
            <p:ph idx="12" type="sldNum"/>
          </p:nvPr>
        </p:nvSpPr>
        <p:spPr>
          <a:xfrm>
            <a:off x="6457950" y="4767264"/>
            <a:ext cx="20574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199" name="Shape 199"/>
        <p:cNvGrpSpPr/>
        <p:nvPr/>
      </p:nvGrpSpPr>
      <p:grpSpPr>
        <a:xfrm>
          <a:off x="0" y="0"/>
          <a:ext cx="0" cy="0"/>
          <a:chOff x="0" y="0"/>
          <a:chExt cx="0" cy="0"/>
        </a:xfrm>
      </p:grpSpPr>
      <p:sp>
        <p:nvSpPr>
          <p:cNvPr id="200" name="Google Shape;200;p259"/>
          <p:cNvSpPr txBox="1"/>
          <p:nvPr>
            <p:ph type="ctrTitle"/>
          </p:nvPr>
        </p:nvSpPr>
        <p:spPr>
          <a:xfrm>
            <a:off x="1143000" y="841772"/>
            <a:ext cx="6858000" cy="1790700"/>
          </a:xfrm>
          <a:prstGeom prst="rect">
            <a:avLst/>
          </a:prstGeom>
          <a:noFill/>
          <a:ln>
            <a:noFill/>
          </a:ln>
        </p:spPr>
        <p:txBody>
          <a:bodyPr anchorCtr="0" anchor="b" bIns="25700" lIns="51425" spcFirstLastPara="1" rIns="51425" wrap="square" tIns="25700">
            <a:normAutofit/>
          </a:bodyPr>
          <a:lstStyle>
            <a:lvl1pPr lvl="0" algn="ctr">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1" name="Google Shape;201;p259"/>
          <p:cNvSpPr txBox="1"/>
          <p:nvPr>
            <p:ph idx="1" type="subTitle"/>
          </p:nvPr>
        </p:nvSpPr>
        <p:spPr>
          <a:xfrm>
            <a:off x="1143000" y="2701528"/>
            <a:ext cx="6858000" cy="1241700"/>
          </a:xfrm>
          <a:prstGeom prst="rect">
            <a:avLst/>
          </a:prstGeom>
          <a:noFill/>
          <a:ln>
            <a:noFill/>
          </a:ln>
        </p:spPr>
        <p:txBody>
          <a:bodyPr anchorCtr="0" anchor="t" bIns="25700" lIns="51425" spcFirstLastPara="1" rIns="51425" wrap="square" tIns="2570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02" name="Google Shape;202;p259"/>
          <p:cNvSpPr txBox="1"/>
          <p:nvPr>
            <p:ph idx="10" type="dt"/>
          </p:nvPr>
        </p:nvSpPr>
        <p:spPr>
          <a:xfrm>
            <a:off x="628650" y="4767264"/>
            <a:ext cx="2057400" cy="273900"/>
          </a:xfrm>
          <a:prstGeom prst="rect">
            <a:avLst/>
          </a:prstGeom>
          <a:noFill/>
          <a:ln>
            <a:noFill/>
          </a:ln>
        </p:spPr>
        <p:txBody>
          <a:bodyPr anchorCtr="0" anchor="ctr" bIns="25700" lIns="51425" spcFirstLastPara="1" rIns="51425" wrap="square" tIns="2570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3" name="Google Shape;203;p259"/>
          <p:cNvSpPr txBox="1"/>
          <p:nvPr>
            <p:ph idx="11" type="ftr"/>
          </p:nvPr>
        </p:nvSpPr>
        <p:spPr>
          <a:xfrm>
            <a:off x="3028950" y="4767264"/>
            <a:ext cx="3086100" cy="273900"/>
          </a:xfrm>
          <a:prstGeom prst="rect">
            <a:avLst/>
          </a:prstGeom>
          <a:noFill/>
          <a:ln>
            <a:noFill/>
          </a:ln>
        </p:spPr>
        <p:txBody>
          <a:bodyPr anchorCtr="0" anchor="ctr" bIns="25700" lIns="51425" spcFirstLastPara="1" rIns="51425" wrap="square" tIns="25700">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4" name="Google Shape;204;p259"/>
          <p:cNvSpPr txBox="1"/>
          <p:nvPr>
            <p:ph idx="12" type="sldNum"/>
          </p:nvPr>
        </p:nvSpPr>
        <p:spPr>
          <a:xfrm>
            <a:off x="6457950" y="4767264"/>
            <a:ext cx="2057400" cy="2739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9" name="Shape 209"/>
        <p:cNvGrpSpPr/>
        <p:nvPr/>
      </p:nvGrpSpPr>
      <p:grpSpPr>
        <a:xfrm>
          <a:off x="0" y="0"/>
          <a:ext cx="0" cy="0"/>
          <a:chOff x="0" y="0"/>
          <a:chExt cx="0" cy="0"/>
        </a:xfrm>
      </p:grpSpPr>
      <p:sp>
        <p:nvSpPr>
          <p:cNvPr id="210" name="Google Shape;210;p1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211" name="Shape 211"/>
        <p:cNvGrpSpPr/>
        <p:nvPr/>
      </p:nvGrpSpPr>
      <p:grpSpPr>
        <a:xfrm>
          <a:off x="0" y="0"/>
          <a:ext cx="0" cy="0"/>
          <a:chOff x="0" y="0"/>
          <a:chExt cx="0" cy="0"/>
        </a:xfrm>
      </p:grpSpPr>
      <p:sp>
        <p:nvSpPr>
          <p:cNvPr id="212" name="Google Shape;212;p12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p129"/>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67"/>
              <a:buNone/>
              <a:defRPr sz="1867"/>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4" name="Google Shape;214;p129"/>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5" name="Google Shape;215;p129"/>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6" name="Google Shape;216;p129"/>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blank">
  <p:cSld name="2_Title and Content blank">
    <p:spTree>
      <p:nvGrpSpPr>
        <p:cNvPr id="217" name="Shape 217"/>
        <p:cNvGrpSpPr/>
        <p:nvPr/>
      </p:nvGrpSpPr>
      <p:grpSpPr>
        <a:xfrm>
          <a:off x="0" y="0"/>
          <a:ext cx="0" cy="0"/>
          <a:chOff x="0" y="0"/>
          <a:chExt cx="0" cy="0"/>
        </a:xfrm>
      </p:grpSpPr>
      <p:sp>
        <p:nvSpPr>
          <p:cNvPr id="218" name="Google Shape;218;p13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9" name="Google Shape;219;p138"/>
          <p:cNvSpPr txBox="1"/>
          <p:nvPr>
            <p:ph idx="1" type="body"/>
          </p:nvPr>
        </p:nvSpPr>
        <p:spPr>
          <a:xfrm>
            <a:off x="628650" y="1369219"/>
            <a:ext cx="7886700" cy="31920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0" name="Google Shape;220;p138"/>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p:cSld name="Title and Content 1">
    <p:spTree>
      <p:nvGrpSpPr>
        <p:cNvPr id="221" name="Shape 221"/>
        <p:cNvGrpSpPr/>
        <p:nvPr/>
      </p:nvGrpSpPr>
      <p:grpSpPr>
        <a:xfrm>
          <a:off x="0" y="0"/>
          <a:ext cx="0" cy="0"/>
          <a:chOff x="0" y="0"/>
          <a:chExt cx="0" cy="0"/>
        </a:xfrm>
      </p:grpSpPr>
      <p:sp>
        <p:nvSpPr>
          <p:cNvPr id="222" name="Google Shape;222;p15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Font typeface="Quattrocento Sans"/>
              <a:buNone/>
              <a:defRPr b="1">
                <a:latin typeface="Quattrocento Sans"/>
                <a:ea typeface="Quattrocento Sans"/>
                <a:cs typeface="Quattrocento Sans"/>
                <a:sym typeface="Quattrocento San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3" name="Google Shape;223;p156"/>
          <p:cNvSpPr txBox="1"/>
          <p:nvPr>
            <p:ph idx="12" type="sldNum"/>
          </p:nvPr>
        </p:nvSpPr>
        <p:spPr>
          <a:xfrm>
            <a:off x="8491460" y="4731074"/>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Title and Content_1">
    <p:spTree>
      <p:nvGrpSpPr>
        <p:cNvPr id="224" name="Shape 224"/>
        <p:cNvGrpSpPr/>
        <p:nvPr/>
      </p:nvGrpSpPr>
      <p:grpSpPr>
        <a:xfrm>
          <a:off x="0" y="0"/>
          <a:ext cx="0" cy="0"/>
          <a:chOff x="0" y="0"/>
          <a:chExt cx="0" cy="0"/>
        </a:xfrm>
      </p:grpSpPr>
      <p:sp>
        <p:nvSpPr>
          <p:cNvPr id="225" name="Google Shape;225;p15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Font typeface="Quattrocento Sans"/>
              <a:buNone/>
              <a:defRPr b="1">
                <a:latin typeface="Quattrocento Sans"/>
                <a:ea typeface="Quattrocento Sans"/>
                <a:cs typeface="Quattrocento Sans"/>
                <a:sym typeface="Quattrocento San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226" name="Google Shape;226;p157" title="OSPI logo"/>
          <p:cNvPicPr preferRelativeResize="0"/>
          <p:nvPr/>
        </p:nvPicPr>
        <p:blipFill rotWithShape="1">
          <a:blip r:embed="rId2">
            <a:alphaModFix/>
          </a:blip>
          <a:srcRect b="0" l="0" r="0" t="0"/>
          <a:stretch/>
        </p:blipFill>
        <p:spPr>
          <a:xfrm>
            <a:off x="164641" y="4689476"/>
            <a:ext cx="2052866" cy="343463"/>
          </a:xfrm>
          <a:prstGeom prst="rect">
            <a:avLst/>
          </a:prstGeom>
          <a:noFill/>
          <a:ln>
            <a:noFill/>
          </a:ln>
        </p:spPr>
      </p:pic>
      <p:sp>
        <p:nvSpPr>
          <p:cNvPr id="227" name="Google Shape;227;p157"/>
          <p:cNvSpPr txBox="1"/>
          <p:nvPr>
            <p:ph idx="12" type="sldNum"/>
          </p:nvPr>
        </p:nvSpPr>
        <p:spPr>
          <a:xfrm>
            <a:off x="8491460" y="4731074"/>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120"/>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20"/>
          <p:cNvSpPr txBox="1"/>
          <p:nvPr>
            <p:ph idx="1" type="body"/>
          </p:nvPr>
        </p:nvSpPr>
        <p:spPr>
          <a:xfrm>
            <a:off x="628650" y="1369219"/>
            <a:ext cx="7886700" cy="3192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7" name="Google Shape;27;p120" title="OSPI logo"/>
          <p:cNvPicPr preferRelativeResize="0"/>
          <p:nvPr/>
        </p:nvPicPr>
        <p:blipFill rotWithShape="1">
          <a:blip r:embed="rId2">
            <a:alphaModFix/>
          </a:blip>
          <a:srcRect b="0" l="0" r="0" t="0"/>
          <a:stretch/>
        </p:blipFill>
        <p:spPr>
          <a:xfrm>
            <a:off x="497567" y="4641098"/>
            <a:ext cx="1539650" cy="257597"/>
          </a:xfrm>
          <a:prstGeom prst="rect">
            <a:avLst/>
          </a:prstGeom>
          <a:noFill/>
          <a:ln>
            <a:noFill/>
          </a:ln>
        </p:spPr>
      </p:pic>
      <p:sp>
        <p:nvSpPr>
          <p:cNvPr id="28" name="Google Shape;28;p120"/>
          <p:cNvSpPr txBox="1"/>
          <p:nvPr>
            <p:ph idx="10" type="dt"/>
          </p:nvPr>
        </p:nvSpPr>
        <p:spPr>
          <a:xfrm>
            <a:off x="6982337" y="4690149"/>
            <a:ext cx="1148700" cy="2739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 name="Google Shape;29;p120"/>
          <p:cNvSpPr txBox="1"/>
          <p:nvPr>
            <p:ph idx="12" type="sldNum"/>
          </p:nvPr>
        </p:nvSpPr>
        <p:spPr>
          <a:xfrm>
            <a:off x="8031996" y="4690149"/>
            <a:ext cx="483300" cy="2739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30" name="Google Shape;30;p120"/>
          <p:cNvSpPr txBox="1"/>
          <p:nvPr>
            <p:ph idx="11" type="ftr"/>
          </p:nvPr>
        </p:nvSpPr>
        <p:spPr>
          <a:xfrm>
            <a:off x="2662947" y="4690149"/>
            <a:ext cx="43632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8" name="Shape 228"/>
        <p:cNvGrpSpPr/>
        <p:nvPr/>
      </p:nvGrpSpPr>
      <p:grpSpPr>
        <a:xfrm>
          <a:off x="0" y="0"/>
          <a:ext cx="0" cy="0"/>
          <a:chOff x="0" y="0"/>
          <a:chExt cx="0" cy="0"/>
        </a:xfrm>
      </p:grpSpPr>
      <p:sp>
        <p:nvSpPr>
          <p:cNvPr id="229" name="Google Shape;229;p158"/>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0" name="Google Shape;230;p158"/>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231" name="Google Shape;231;p158"/>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32" name="Google Shape;232;p1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3" name="Shape 233"/>
        <p:cNvGrpSpPr/>
        <p:nvPr/>
      </p:nvGrpSpPr>
      <p:grpSpPr>
        <a:xfrm>
          <a:off x="0" y="0"/>
          <a:ext cx="0" cy="0"/>
          <a:chOff x="0" y="0"/>
          <a:chExt cx="0" cy="0"/>
        </a:xfrm>
      </p:grpSpPr>
      <p:sp>
        <p:nvSpPr>
          <p:cNvPr id="234" name="Google Shape;234;p159"/>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235" name="Google Shape;235;p1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2">
  <p:cSld name="Title and Content 1_1">
    <p:spTree>
      <p:nvGrpSpPr>
        <p:cNvPr id="236" name="Shape 236"/>
        <p:cNvGrpSpPr/>
        <p:nvPr/>
      </p:nvGrpSpPr>
      <p:grpSpPr>
        <a:xfrm>
          <a:off x="0" y="0"/>
          <a:ext cx="0" cy="0"/>
          <a:chOff x="0" y="0"/>
          <a:chExt cx="0" cy="0"/>
        </a:xfrm>
      </p:grpSpPr>
      <p:sp>
        <p:nvSpPr>
          <p:cNvPr id="237" name="Google Shape;237;p16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Font typeface="Quattrocento Sans"/>
              <a:buNone/>
              <a:defRPr b="1">
                <a:latin typeface="Quattrocento Sans"/>
                <a:ea typeface="Quattrocento Sans"/>
                <a:cs typeface="Quattrocento Sans"/>
                <a:sym typeface="Quattrocento San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8" name="Google Shape;238;p160"/>
          <p:cNvSpPr txBox="1"/>
          <p:nvPr>
            <p:ph idx="12" type="sldNum"/>
          </p:nvPr>
        </p:nvSpPr>
        <p:spPr>
          <a:xfrm>
            <a:off x="8491460" y="4731074"/>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239" name="Shape 239"/>
        <p:cNvGrpSpPr/>
        <p:nvPr/>
      </p:nvGrpSpPr>
      <p:grpSpPr>
        <a:xfrm>
          <a:off x="0" y="0"/>
          <a:ext cx="0" cy="0"/>
          <a:chOff x="0" y="0"/>
          <a:chExt cx="0" cy="0"/>
        </a:xfrm>
      </p:grpSpPr>
      <p:sp>
        <p:nvSpPr>
          <p:cNvPr id="240" name="Google Shape;240;p163"/>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163"/>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16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3" name="Google Shape;243;p16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4" name="Google Shape;244;p16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 Only_1">
    <p:spTree>
      <p:nvGrpSpPr>
        <p:cNvPr id="245" name="Shape 245"/>
        <p:cNvGrpSpPr/>
        <p:nvPr/>
      </p:nvGrpSpPr>
      <p:grpSpPr>
        <a:xfrm>
          <a:off x="0" y="0"/>
          <a:ext cx="0" cy="0"/>
          <a:chOff x="0" y="0"/>
          <a:chExt cx="0" cy="0"/>
        </a:xfrm>
      </p:grpSpPr>
      <p:sp>
        <p:nvSpPr>
          <p:cNvPr id="246" name="Google Shape;246;p166"/>
          <p:cNvSpPr txBox="1"/>
          <p:nvPr>
            <p:ph type="title"/>
          </p:nvPr>
        </p:nvSpPr>
        <p:spPr>
          <a:xfrm>
            <a:off x="251222" y="1"/>
            <a:ext cx="8641500" cy="657600"/>
          </a:xfrm>
          <a:prstGeom prst="rect">
            <a:avLst/>
          </a:prstGeom>
          <a:noFill/>
          <a:ln>
            <a:noFill/>
          </a:ln>
        </p:spPr>
        <p:txBody>
          <a:bodyPr anchorCtr="0" anchor="b" bIns="0" lIns="27000" spcFirstLastPara="1" rIns="27000" wrap="square" tIns="0">
            <a:normAutofit/>
          </a:bodyPr>
          <a:lstStyle>
            <a:lvl1pPr lvl="0" algn="l">
              <a:lnSpc>
                <a:spcPct val="90000"/>
              </a:lnSpc>
              <a:spcBef>
                <a:spcPts val="0"/>
              </a:spcBef>
              <a:spcAft>
                <a:spcPts val="0"/>
              </a:spcAft>
              <a:buClr>
                <a:srgbClr val="00A49A"/>
              </a:buClr>
              <a:buSzPts val="14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Tree>
  </p:cSld>
  <p:clrMapOvr>
    <a:masterClrMapping/>
  </p:clrMapOvr>
  <p:extLst>
    <p:ext uri="{DCECCB84-F9BA-43D5-87BE-67443E8EF086}">
      <p15:sldGuideLst>
        <p15:guide id="1" pos="156">
          <p15:clr>
            <a:srgbClr val="CCCCCC"/>
          </p15:clr>
        </p15:guide>
        <p15:guide id="2" pos="1801">
          <p15:clr>
            <a:srgbClr val="CCCCCC"/>
          </p15:clr>
        </p15:guide>
        <p15:guide id="3" pos="2057">
          <p15:clr>
            <a:srgbClr val="CCCCCC"/>
          </p15:clr>
        </p15:guide>
        <p15:guide id="4" pos="3703">
          <p15:clr>
            <a:srgbClr val="CCCCCC"/>
          </p15:clr>
        </p15:guide>
        <p15:guide id="5" pos="3958">
          <p15:clr>
            <a:srgbClr val="CCCCCC"/>
          </p15:clr>
        </p15:guide>
        <p15:guide id="6" pos="5604">
          <p15:clr>
            <a:srgbClr val="CCCCCC"/>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p:cSld name="Content page">
    <p:spTree>
      <p:nvGrpSpPr>
        <p:cNvPr id="247" name="Shape 247"/>
        <p:cNvGrpSpPr/>
        <p:nvPr/>
      </p:nvGrpSpPr>
      <p:grpSpPr>
        <a:xfrm>
          <a:off x="0" y="0"/>
          <a:ext cx="0" cy="0"/>
          <a:chOff x="0" y="0"/>
          <a:chExt cx="0" cy="0"/>
        </a:xfrm>
      </p:grpSpPr>
      <p:sp>
        <p:nvSpPr>
          <p:cNvPr id="248" name="Google Shape;248;p260"/>
          <p:cNvSpPr txBox="1"/>
          <p:nvPr>
            <p:ph type="title"/>
          </p:nvPr>
        </p:nvSpPr>
        <p:spPr>
          <a:xfrm>
            <a:off x="251222" y="1"/>
            <a:ext cx="8641500" cy="657600"/>
          </a:xfrm>
          <a:prstGeom prst="rect">
            <a:avLst/>
          </a:prstGeom>
          <a:noFill/>
          <a:ln>
            <a:noFill/>
          </a:ln>
        </p:spPr>
        <p:txBody>
          <a:bodyPr anchorCtr="0" anchor="b" bIns="0" lIns="27000" spcFirstLastPara="1" rIns="27000" wrap="square" tIns="0">
            <a:normAutofit/>
          </a:bodyPr>
          <a:lstStyle>
            <a:lvl1pPr lvl="0" algn="l">
              <a:lnSpc>
                <a:spcPct val="90000"/>
              </a:lnSpc>
              <a:spcBef>
                <a:spcPts val="0"/>
              </a:spcBef>
              <a:spcAft>
                <a:spcPts val="0"/>
              </a:spcAft>
              <a:buClr>
                <a:srgbClr val="00A49A"/>
              </a:buClr>
              <a:buSzPts val="1800"/>
              <a:buFont typeface="Arial"/>
              <a:buNone/>
              <a:defRPr sz="1800"/>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249" name="Google Shape;249;p260"/>
          <p:cNvSpPr txBox="1"/>
          <p:nvPr>
            <p:ph idx="1" type="body"/>
          </p:nvPr>
        </p:nvSpPr>
        <p:spPr>
          <a:xfrm>
            <a:off x="257175" y="942975"/>
            <a:ext cx="8629500" cy="3743400"/>
          </a:xfrm>
          <a:prstGeom prst="rect">
            <a:avLst/>
          </a:prstGeom>
          <a:noFill/>
          <a:ln>
            <a:noFill/>
          </a:ln>
        </p:spPr>
        <p:txBody>
          <a:bodyPr anchorCtr="0" anchor="t" bIns="34275" lIns="68575" spcFirstLastPara="1" rIns="68575" wrap="square" tIns="34275">
            <a:normAutofit/>
          </a:bodyPr>
          <a:lstStyle>
            <a:lvl1pPr indent="-304800" lvl="0" marL="457200" marR="0" algn="l">
              <a:lnSpc>
                <a:spcPct val="100000"/>
              </a:lnSpc>
              <a:spcBef>
                <a:spcPts val="8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298450" lvl="1" marL="914400" marR="0" algn="l">
              <a:lnSpc>
                <a:spcPct val="100000"/>
              </a:lnSpc>
              <a:spcBef>
                <a:spcPts val="1200"/>
              </a:spcBef>
              <a:spcAft>
                <a:spcPts val="0"/>
              </a:spcAft>
              <a:buClr>
                <a:schemeClr val="dk1"/>
              </a:buClr>
              <a:buSzPts val="1100"/>
              <a:buFont typeface="Arial"/>
              <a:buChar char="&gt;"/>
              <a:defRPr b="0" i="0" sz="1100" u="none" cap="none" strike="noStrike">
                <a:solidFill>
                  <a:schemeClr val="dk1"/>
                </a:solidFill>
                <a:latin typeface="Arial"/>
                <a:ea typeface="Arial"/>
                <a:cs typeface="Arial"/>
                <a:sym typeface="Arial"/>
              </a:defRPr>
            </a:lvl2pPr>
            <a:lvl3pPr indent="-298450" lvl="2" marL="1371600" marR="0" algn="l">
              <a:lnSpc>
                <a:spcPct val="100000"/>
              </a:lnSpc>
              <a:spcBef>
                <a:spcPts val="12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3pPr>
            <a:lvl4pPr indent="-298450" lvl="3" marL="1828800" marR="0" algn="l">
              <a:lnSpc>
                <a:spcPct val="100000"/>
              </a:lnSpc>
              <a:spcBef>
                <a:spcPts val="12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algn="l">
              <a:lnSpc>
                <a:spcPct val="90000"/>
              </a:lnSpc>
              <a:spcBef>
                <a:spcPts val="12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298450" lvl="5" marL="2743200" marR="0" algn="l">
              <a:lnSpc>
                <a:spcPct val="90000"/>
              </a:lnSpc>
              <a:spcBef>
                <a:spcPts val="12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indent="-317500" lvl="6" marL="32004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50" name="Google Shape;250;p260"/>
          <p:cNvSpPr txBox="1"/>
          <p:nvPr>
            <p:ph idx="2" type="body"/>
          </p:nvPr>
        </p:nvSpPr>
        <p:spPr>
          <a:xfrm>
            <a:off x="251222" y="4708295"/>
            <a:ext cx="7663200" cy="392700"/>
          </a:xfrm>
          <a:prstGeom prst="rect">
            <a:avLst/>
          </a:prstGeom>
          <a:noFill/>
          <a:ln>
            <a:noFill/>
          </a:ln>
        </p:spPr>
        <p:txBody>
          <a:bodyPr anchorCtr="0" anchor="b" bIns="34275" lIns="34275" spcFirstLastPara="1" rIns="34275" wrap="square" tIns="34275">
            <a:normAutofit/>
          </a:bodyPr>
          <a:lstStyle>
            <a:lvl1pPr indent="-228600" lvl="0" marL="457200" marR="0" algn="l">
              <a:lnSpc>
                <a:spcPct val="100000"/>
              </a:lnSpc>
              <a:spcBef>
                <a:spcPts val="0"/>
              </a:spcBef>
              <a:spcAft>
                <a:spcPts val="0"/>
              </a:spcAft>
              <a:buClr>
                <a:srgbClr val="7F7F7F"/>
              </a:buClr>
              <a:buSzPts val="600"/>
              <a:buFont typeface="Arial"/>
              <a:buNone/>
              <a:defRPr b="0" i="0" sz="600" u="none" cap="none" strike="noStrike">
                <a:solidFill>
                  <a:srgbClr val="7F7F7F"/>
                </a:solidFill>
                <a:latin typeface="Arial"/>
                <a:ea typeface="Arial"/>
                <a:cs typeface="Arial"/>
                <a:sym typeface="Arial"/>
              </a:defRPr>
            </a:lvl1pPr>
            <a:lvl2pPr indent="-304800" lvl="1" marL="914400" marR="0" algn="l">
              <a:lnSpc>
                <a:spcPct val="100000"/>
              </a:lnSpc>
              <a:spcBef>
                <a:spcPts val="1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1200"/>
              </a:spcBef>
              <a:spcAft>
                <a:spcPts val="0"/>
              </a:spcAft>
              <a:buClr>
                <a:schemeClr val="dk1"/>
              </a:buClr>
              <a:buSzPts val="1200"/>
              <a:buFont typeface="Arial"/>
              <a:buChar char="&gt;"/>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1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90000"/>
              </a:lnSpc>
              <a:spcBef>
                <a:spcPts val="1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17500" lvl="5" marL="27432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pos="156">
          <p15:clr>
            <a:srgbClr val="CCCCCC"/>
          </p15:clr>
        </p15:guide>
        <p15:guide id="2" pos="5604">
          <p15:clr>
            <a:srgbClr val="CCCCCC"/>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1" name="Shape 251"/>
        <p:cNvGrpSpPr/>
        <p:nvPr/>
      </p:nvGrpSpPr>
      <p:grpSpPr>
        <a:xfrm>
          <a:off x="0" y="0"/>
          <a:ext cx="0" cy="0"/>
          <a:chOff x="0" y="0"/>
          <a:chExt cx="0" cy="0"/>
        </a:xfrm>
      </p:grpSpPr>
      <p:sp>
        <p:nvSpPr>
          <p:cNvPr id="252" name="Google Shape;252;p26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253" name="Google Shape;253;p261"/>
          <p:cNvSpPr txBox="1"/>
          <p:nvPr>
            <p:ph idx="1" type="body"/>
          </p:nvPr>
        </p:nvSpPr>
        <p:spPr>
          <a:xfrm>
            <a:off x="311700" y="1266175"/>
            <a:ext cx="3999900" cy="33027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4" name="Google Shape;254;p261"/>
          <p:cNvSpPr txBox="1"/>
          <p:nvPr>
            <p:ph idx="2" type="body"/>
          </p:nvPr>
        </p:nvSpPr>
        <p:spPr>
          <a:xfrm>
            <a:off x="4832400" y="1266175"/>
            <a:ext cx="3999900" cy="33027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5" name="Google Shape;255;p2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6" name="Shape 256"/>
        <p:cNvGrpSpPr/>
        <p:nvPr/>
      </p:nvGrpSpPr>
      <p:grpSpPr>
        <a:xfrm>
          <a:off x="0" y="0"/>
          <a:ext cx="0" cy="0"/>
          <a:chOff x="0" y="0"/>
          <a:chExt cx="0" cy="0"/>
        </a:xfrm>
      </p:grpSpPr>
      <p:sp>
        <p:nvSpPr>
          <p:cNvPr id="257" name="Google Shape;257;p26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258" name="Google Shape;258;p262"/>
          <p:cNvSpPr txBox="1"/>
          <p:nvPr>
            <p:ph idx="1" type="body"/>
          </p:nvPr>
        </p:nvSpPr>
        <p:spPr>
          <a:xfrm>
            <a:off x="628650" y="1369219"/>
            <a:ext cx="3886200" cy="3137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259" name="Google Shape;259;p262"/>
          <p:cNvSpPr txBox="1"/>
          <p:nvPr>
            <p:ph idx="2" type="body"/>
          </p:nvPr>
        </p:nvSpPr>
        <p:spPr>
          <a:xfrm>
            <a:off x="4629150" y="1369219"/>
            <a:ext cx="3886200" cy="3137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pic>
        <p:nvPicPr>
          <p:cNvPr id="260" name="Google Shape;260;p262"/>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261" name="Google Shape;261;p262"/>
          <p:cNvSpPr txBox="1"/>
          <p:nvPr>
            <p:ph idx="10" type="dt"/>
          </p:nvPr>
        </p:nvSpPr>
        <p:spPr>
          <a:xfrm>
            <a:off x="3475491" y="4675907"/>
            <a:ext cx="2057400" cy="273900"/>
          </a:xfrm>
          <a:prstGeom prst="rect">
            <a:avLst/>
          </a:prstGeom>
          <a:noFill/>
          <a:ln>
            <a:noFill/>
          </a:ln>
        </p:spPr>
        <p:txBody>
          <a:bodyPr anchorCtr="0" anchor="t" bIns="34275" lIns="68575" spcFirstLastPara="1" rIns="68575" wrap="square" tIns="34275">
            <a:noAutofit/>
          </a:bodyPr>
          <a:lstStyle>
            <a:lvl1pPr lvl="0" marR="0" rtl="0" algn="ctr">
              <a:lnSpc>
                <a:spcPct val="100000"/>
              </a:lnSpc>
              <a:spcBef>
                <a:spcPts val="0"/>
              </a:spcBef>
              <a:spcAft>
                <a:spcPts val="0"/>
              </a:spcAft>
              <a:buClr>
                <a:schemeClr val="dk1"/>
              </a:buClr>
              <a:buSzPts val="1100"/>
              <a:buFont typeface="Quattrocento Sans"/>
              <a:buNone/>
              <a:defRPr b="0" i="0" sz="1400" u="none" cap="none" strike="noStrike">
                <a:solidFill>
                  <a:schemeClr val="dk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chemeClr val="dk1"/>
              </a:buClr>
              <a:buSzPts val="1100"/>
              <a:buFont typeface="Quattrocento Sans"/>
              <a:buNone/>
              <a:defRPr b="0" i="0" sz="1400" u="none" cap="none" strike="noStrike">
                <a:solidFill>
                  <a:schemeClr val="dk1"/>
                </a:solidFill>
                <a:latin typeface="Quattrocento Sans"/>
                <a:ea typeface="Quattrocento Sans"/>
                <a:cs typeface="Quattrocento Sans"/>
                <a:sym typeface="Quattrocento Sans"/>
              </a:defRPr>
            </a:lvl2pPr>
            <a:lvl3pPr lvl="2" marR="0" rtl="0" algn="l">
              <a:lnSpc>
                <a:spcPct val="100000"/>
              </a:lnSpc>
              <a:spcBef>
                <a:spcPts val="0"/>
              </a:spcBef>
              <a:spcAft>
                <a:spcPts val="0"/>
              </a:spcAft>
              <a:buClr>
                <a:schemeClr val="dk1"/>
              </a:buClr>
              <a:buSzPts val="1100"/>
              <a:buFont typeface="Quattrocento Sans"/>
              <a:buNone/>
              <a:defRPr b="0" i="0" sz="1400" u="none" cap="none" strike="noStrike">
                <a:solidFill>
                  <a:schemeClr val="dk1"/>
                </a:solidFill>
                <a:latin typeface="Quattrocento Sans"/>
                <a:ea typeface="Quattrocento Sans"/>
                <a:cs typeface="Quattrocento Sans"/>
                <a:sym typeface="Quattrocento Sans"/>
              </a:defRPr>
            </a:lvl3pPr>
            <a:lvl4pPr lvl="3" marR="0" rtl="0" algn="l">
              <a:lnSpc>
                <a:spcPct val="100000"/>
              </a:lnSpc>
              <a:spcBef>
                <a:spcPts val="0"/>
              </a:spcBef>
              <a:spcAft>
                <a:spcPts val="0"/>
              </a:spcAft>
              <a:buClr>
                <a:schemeClr val="dk1"/>
              </a:buClr>
              <a:buSzPts val="1100"/>
              <a:buFont typeface="Quattrocento Sans"/>
              <a:buNone/>
              <a:defRPr b="0" i="0" sz="1400" u="none" cap="none" strike="noStrike">
                <a:solidFill>
                  <a:schemeClr val="dk1"/>
                </a:solidFill>
                <a:latin typeface="Quattrocento Sans"/>
                <a:ea typeface="Quattrocento Sans"/>
                <a:cs typeface="Quattrocento Sans"/>
                <a:sym typeface="Quattrocento Sans"/>
              </a:defRPr>
            </a:lvl4pPr>
            <a:lvl5pPr lvl="4" marR="0" rtl="0" algn="l">
              <a:lnSpc>
                <a:spcPct val="100000"/>
              </a:lnSpc>
              <a:spcBef>
                <a:spcPts val="0"/>
              </a:spcBef>
              <a:spcAft>
                <a:spcPts val="0"/>
              </a:spcAft>
              <a:buClr>
                <a:schemeClr val="dk1"/>
              </a:buClr>
              <a:buSzPts val="1100"/>
              <a:buFont typeface="Quattrocento Sans"/>
              <a:buNone/>
              <a:defRPr b="0" i="0" sz="1400" u="none" cap="none" strike="noStrike">
                <a:solidFill>
                  <a:schemeClr val="dk1"/>
                </a:solidFill>
                <a:latin typeface="Quattrocento Sans"/>
                <a:ea typeface="Quattrocento Sans"/>
                <a:cs typeface="Quattrocento Sans"/>
                <a:sym typeface="Quattrocento Sans"/>
              </a:defRPr>
            </a:lvl5pPr>
            <a:lvl6pPr lvl="5" marR="0" rtl="0" algn="l">
              <a:lnSpc>
                <a:spcPct val="100000"/>
              </a:lnSpc>
              <a:spcBef>
                <a:spcPts val="0"/>
              </a:spcBef>
              <a:spcAft>
                <a:spcPts val="0"/>
              </a:spcAft>
              <a:buClr>
                <a:schemeClr val="dk1"/>
              </a:buClr>
              <a:buSzPts val="1100"/>
              <a:buFont typeface="Quattrocento Sans"/>
              <a:buNone/>
              <a:defRPr b="0" i="0" sz="1400" u="none" cap="none" strike="noStrike">
                <a:solidFill>
                  <a:schemeClr val="dk1"/>
                </a:solidFill>
                <a:latin typeface="Quattrocento Sans"/>
                <a:ea typeface="Quattrocento Sans"/>
                <a:cs typeface="Quattrocento Sans"/>
                <a:sym typeface="Quattrocento Sans"/>
              </a:defRPr>
            </a:lvl6pPr>
            <a:lvl7pPr lvl="6" marR="0" rtl="0" algn="l">
              <a:lnSpc>
                <a:spcPct val="100000"/>
              </a:lnSpc>
              <a:spcBef>
                <a:spcPts val="0"/>
              </a:spcBef>
              <a:spcAft>
                <a:spcPts val="0"/>
              </a:spcAft>
              <a:buClr>
                <a:schemeClr val="dk1"/>
              </a:buClr>
              <a:buSzPts val="1100"/>
              <a:buFont typeface="Quattrocento Sans"/>
              <a:buNone/>
              <a:defRPr b="0" i="0" sz="1400" u="none" cap="none" strike="noStrike">
                <a:solidFill>
                  <a:schemeClr val="dk1"/>
                </a:solidFill>
                <a:latin typeface="Quattrocento Sans"/>
                <a:ea typeface="Quattrocento Sans"/>
                <a:cs typeface="Quattrocento Sans"/>
                <a:sym typeface="Quattrocento Sans"/>
              </a:defRPr>
            </a:lvl7pPr>
            <a:lvl8pPr lvl="7" marR="0" rtl="0" algn="l">
              <a:lnSpc>
                <a:spcPct val="100000"/>
              </a:lnSpc>
              <a:spcBef>
                <a:spcPts val="0"/>
              </a:spcBef>
              <a:spcAft>
                <a:spcPts val="0"/>
              </a:spcAft>
              <a:buClr>
                <a:schemeClr val="dk1"/>
              </a:buClr>
              <a:buSzPts val="1100"/>
              <a:buFont typeface="Quattrocento Sans"/>
              <a:buNone/>
              <a:defRPr b="0" i="0" sz="1400" u="none" cap="none" strike="noStrike">
                <a:solidFill>
                  <a:schemeClr val="dk1"/>
                </a:solidFill>
                <a:latin typeface="Quattrocento Sans"/>
                <a:ea typeface="Quattrocento Sans"/>
                <a:cs typeface="Quattrocento Sans"/>
                <a:sym typeface="Quattrocento Sans"/>
              </a:defRPr>
            </a:lvl8pPr>
            <a:lvl9pPr lvl="8" marR="0" rtl="0" algn="l">
              <a:lnSpc>
                <a:spcPct val="100000"/>
              </a:lnSpc>
              <a:spcBef>
                <a:spcPts val="0"/>
              </a:spcBef>
              <a:spcAft>
                <a:spcPts val="0"/>
              </a:spcAft>
              <a:buClr>
                <a:schemeClr val="dk1"/>
              </a:buClr>
              <a:buSzPts val="1100"/>
              <a:buFont typeface="Quattrocento Sans"/>
              <a:buNone/>
              <a:defRPr b="0" i="0" sz="1400" u="none" cap="none" strike="noStrike">
                <a:solidFill>
                  <a:schemeClr val="dk1"/>
                </a:solidFill>
                <a:latin typeface="Quattrocento Sans"/>
                <a:ea typeface="Quattrocento Sans"/>
                <a:cs typeface="Quattrocento Sans"/>
                <a:sym typeface="Quattrocento Sans"/>
              </a:defRPr>
            </a:lvl9pPr>
          </a:lstStyle>
          <a:p/>
        </p:txBody>
      </p:sp>
      <p:sp>
        <p:nvSpPr>
          <p:cNvPr id="262" name="Google Shape;262;p262"/>
          <p:cNvSpPr txBox="1"/>
          <p:nvPr>
            <p:ph idx="12" type="sldNum"/>
          </p:nvPr>
        </p:nvSpPr>
        <p:spPr>
          <a:xfrm>
            <a:off x="6457950" y="4675907"/>
            <a:ext cx="2057400" cy="273900"/>
          </a:xfrm>
          <a:prstGeom prst="rect">
            <a:avLst/>
          </a:prstGeom>
          <a:noFill/>
          <a:ln>
            <a:noFill/>
          </a:ln>
        </p:spPr>
        <p:txBody>
          <a:bodyPr anchorCtr="0" anchor="t" bIns="34275" lIns="68575" spcFirstLastPara="1" rIns="68575" wrap="square" tIns="34275">
            <a:normAutofit/>
          </a:bodyPr>
          <a:lstStyle>
            <a:lvl1pPr indent="0" lvl="0" marL="0" marR="0" algn="l">
              <a:lnSpc>
                <a:spcPct val="100000"/>
              </a:lnSpc>
              <a:spcBef>
                <a:spcPts val="0"/>
              </a:spcBef>
              <a:spcAft>
                <a:spcPts val="0"/>
              </a:spcAft>
              <a:buClr>
                <a:schemeClr val="dk1"/>
              </a:buClr>
              <a:buSzPts val="1400"/>
              <a:buFont typeface="Quattrocento Sans"/>
              <a:buNone/>
              <a:defRPr b="0" i="0" sz="1400" u="none" cap="none" strike="noStrike">
                <a:solidFill>
                  <a:schemeClr val="dk1"/>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chemeClr val="dk1"/>
              </a:buClr>
              <a:buSzPts val="1400"/>
              <a:buFont typeface="Quattrocento Sans"/>
              <a:buNone/>
              <a:defRPr b="0" i="0" sz="1400" u="none" cap="none" strike="noStrike">
                <a:solidFill>
                  <a:schemeClr val="dk1"/>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chemeClr val="dk1"/>
              </a:buClr>
              <a:buSzPts val="1400"/>
              <a:buFont typeface="Quattrocento Sans"/>
              <a:buNone/>
              <a:defRPr b="0" i="0" sz="1400" u="none" cap="none" strike="noStrike">
                <a:solidFill>
                  <a:schemeClr val="dk1"/>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chemeClr val="dk1"/>
              </a:buClr>
              <a:buSzPts val="1400"/>
              <a:buFont typeface="Quattrocento Sans"/>
              <a:buNone/>
              <a:defRPr b="0" i="0" sz="1400" u="none" cap="none" strike="noStrike">
                <a:solidFill>
                  <a:schemeClr val="dk1"/>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chemeClr val="dk1"/>
              </a:buClr>
              <a:buSzPts val="1400"/>
              <a:buFont typeface="Quattrocento Sans"/>
              <a:buNone/>
              <a:defRPr b="0" i="0" sz="1400" u="none" cap="none" strike="noStrike">
                <a:solidFill>
                  <a:schemeClr val="dk1"/>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chemeClr val="dk1"/>
              </a:buClr>
              <a:buSzPts val="1400"/>
              <a:buFont typeface="Quattrocento Sans"/>
              <a:buNone/>
              <a:defRPr b="0" i="0" sz="1400" u="none" cap="none" strike="noStrike">
                <a:solidFill>
                  <a:schemeClr val="dk1"/>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chemeClr val="dk1"/>
              </a:buClr>
              <a:buSzPts val="1400"/>
              <a:buFont typeface="Quattrocento Sans"/>
              <a:buNone/>
              <a:defRPr b="0" i="0" sz="1400" u="none" cap="none" strike="noStrike">
                <a:solidFill>
                  <a:schemeClr val="dk1"/>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chemeClr val="dk1"/>
              </a:buClr>
              <a:buSzPts val="1400"/>
              <a:buFont typeface="Quattrocento Sans"/>
              <a:buNone/>
              <a:defRPr b="0" i="0" sz="1400" u="none" cap="none" strike="noStrike">
                <a:solidFill>
                  <a:schemeClr val="dk1"/>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chemeClr val="dk1"/>
              </a:buClr>
              <a:buSzPts val="1400"/>
              <a:buFont typeface="Quattrocento Sans"/>
              <a:buNone/>
              <a:defRPr b="0" i="0" sz="1400" u="none" cap="none" strike="noStrike">
                <a:solidFill>
                  <a:schemeClr val="dk1"/>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63" name="Shape 263"/>
        <p:cNvGrpSpPr/>
        <p:nvPr/>
      </p:nvGrpSpPr>
      <p:grpSpPr>
        <a:xfrm>
          <a:off x="0" y="0"/>
          <a:ext cx="0" cy="0"/>
          <a:chOff x="0" y="0"/>
          <a:chExt cx="0" cy="0"/>
        </a:xfrm>
      </p:grpSpPr>
      <p:sp>
        <p:nvSpPr>
          <p:cNvPr id="264" name="Google Shape;264;p263"/>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265" name="Google Shape;265;p263"/>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266" name="Google Shape;266;p263"/>
          <p:cNvSpPr txBox="1"/>
          <p:nvPr>
            <p:ph type="title"/>
          </p:nvPr>
        </p:nvSpPr>
        <p:spPr>
          <a:xfrm>
            <a:off x="265500" y="1039675"/>
            <a:ext cx="4045200" cy="1675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67" name="Google Shape;267;p263"/>
          <p:cNvSpPr txBox="1"/>
          <p:nvPr>
            <p:ph idx="1" type="subTitle"/>
          </p:nvPr>
        </p:nvSpPr>
        <p:spPr>
          <a:xfrm>
            <a:off x="265500" y="27268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68" name="Google Shape;268;p263"/>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269" name="Google Shape;269;p2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70" name="Shape 270"/>
        <p:cNvGrpSpPr/>
        <p:nvPr/>
      </p:nvGrpSpPr>
      <p:grpSpPr>
        <a:xfrm>
          <a:off x="0" y="0"/>
          <a:ext cx="0" cy="0"/>
          <a:chOff x="0" y="0"/>
          <a:chExt cx="0" cy="0"/>
        </a:xfrm>
      </p:grpSpPr>
      <p:pic>
        <p:nvPicPr>
          <p:cNvPr descr="Community and Technical Colleges. Washington State Board" id="271" name="Google Shape;271;p264"/>
          <p:cNvPicPr preferRelativeResize="0"/>
          <p:nvPr/>
        </p:nvPicPr>
        <p:blipFill rotWithShape="1">
          <a:blip r:embed="rId2">
            <a:alphaModFix/>
          </a:blip>
          <a:srcRect b="0" l="0" r="0" t="12671"/>
          <a:stretch/>
        </p:blipFill>
        <p:spPr>
          <a:xfrm>
            <a:off x="105297" y="115504"/>
            <a:ext cx="3286396" cy="923653"/>
          </a:xfrm>
          <a:prstGeom prst="rect">
            <a:avLst/>
          </a:prstGeom>
          <a:noFill/>
          <a:ln>
            <a:noFill/>
          </a:ln>
        </p:spPr>
      </p:pic>
      <p:pic>
        <p:nvPicPr>
          <p:cNvPr descr="Header triangles pattern" id="272" name="Google Shape;272;p264"/>
          <p:cNvPicPr preferRelativeResize="0"/>
          <p:nvPr/>
        </p:nvPicPr>
        <p:blipFill rotWithShape="1">
          <a:blip r:embed="rId3">
            <a:alphaModFix/>
          </a:blip>
          <a:srcRect b="0" l="0" r="0" t="42265"/>
          <a:stretch/>
        </p:blipFill>
        <p:spPr>
          <a:xfrm>
            <a:off x="5076294" y="1"/>
            <a:ext cx="4067706" cy="1111343"/>
          </a:xfrm>
          <a:prstGeom prst="rect">
            <a:avLst/>
          </a:prstGeom>
          <a:noFill/>
          <a:ln>
            <a:noFill/>
          </a:ln>
        </p:spPr>
      </p:pic>
      <p:sp>
        <p:nvSpPr>
          <p:cNvPr id="273" name="Google Shape;273;p264"/>
          <p:cNvSpPr txBox="1"/>
          <p:nvPr>
            <p:ph type="title"/>
          </p:nvPr>
        </p:nvSpPr>
        <p:spPr>
          <a:xfrm>
            <a:off x="536860" y="1162452"/>
            <a:ext cx="8337000" cy="597900"/>
          </a:xfrm>
          <a:prstGeom prst="rect">
            <a:avLst/>
          </a:prstGeom>
          <a:noFill/>
          <a:ln>
            <a:noFill/>
          </a:ln>
        </p:spPr>
        <p:txBody>
          <a:bodyPr anchorCtr="0" anchor="t" bIns="45700" lIns="91425" spcFirstLastPara="1" rIns="91425" wrap="square" tIns="45700">
            <a:normAutofit/>
          </a:bodyPr>
          <a:lstStyle>
            <a:lvl1pPr lvl="0" marR="0" algn="l">
              <a:lnSpc>
                <a:spcPct val="90000"/>
              </a:lnSpc>
              <a:spcBef>
                <a:spcPts val="0"/>
              </a:spcBef>
              <a:spcAft>
                <a:spcPts val="0"/>
              </a:spcAft>
              <a:buClr>
                <a:srgbClr val="003764"/>
              </a:buClr>
              <a:buSzPts val="3500"/>
              <a:buFont typeface="Libre Franklin Medium"/>
              <a:buNone/>
              <a:defRPr b="0" i="0" sz="3500" u="none" cap="none" strike="noStrike">
                <a:solidFill>
                  <a:srgbClr val="003764"/>
                </a:solidFill>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3600"/>
              <a:buNone/>
              <a:defRPr sz="1800"/>
            </a:lvl2pPr>
            <a:lvl3pPr lvl="2" algn="l">
              <a:lnSpc>
                <a:spcPct val="100000"/>
              </a:lnSpc>
              <a:spcBef>
                <a:spcPts val="0"/>
              </a:spcBef>
              <a:spcAft>
                <a:spcPts val="0"/>
              </a:spcAft>
              <a:buSzPts val="3600"/>
              <a:buNone/>
              <a:defRPr sz="1800"/>
            </a:lvl3pPr>
            <a:lvl4pPr lvl="3" algn="l">
              <a:lnSpc>
                <a:spcPct val="100000"/>
              </a:lnSpc>
              <a:spcBef>
                <a:spcPts val="0"/>
              </a:spcBef>
              <a:spcAft>
                <a:spcPts val="0"/>
              </a:spcAft>
              <a:buSzPts val="3600"/>
              <a:buNone/>
              <a:defRPr sz="1800"/>
            </a:lvl4pPr>
            <a:lvl5pPr lvl="4" algn="l">
              <a:lnSpc>
                <a:spcPct val="100000"/>
              </a:lnSpc>
              <a:spcBef>
                <a:spcPts val="0"/>
              </a:spcBef>
              <a:spcAft>
                <a:spcPts val="0"/>
              </a:spcAft>
              <a:buSzPts val="3600"/>
              <a:buNone/>
              <a:defRPr sz="1800"/>
            </a:lvl5pPr>
            <a:lvl6pPr lvl="5" algn="l">
              <a:lnSpc>
                <a:spcPct val="100000"/>
              </a:lnSpc>
              <a:spcBef>
                <a:spcPts val="0"/>
              </a:spcBef>
              <a:spcAft>
                <a:spcPts val="0"/>
              </a:spcAft>
              <a:buSzPts val="3600"/>
              <a:buNone/>
              <a:defRPr sz="1800"/>
            </a:lvl6pPr>
            <a:lvl7pPr lvl="6" algn="l">
              <a:lnSpc>
                <a:spcPct val="100000"/>
              </a:lnSpc>
              <a:spcBef>
                <a:spcPts val="0"/>
              </a:spcBef>
              <a:spcAft>
                <a:spcPts val="0"/>
              </a:spcAft>
              <a:buSzPts val="3600"/>
              <a:buNone/>
              <a:defRPr sz="1800"/>
            </a:lvl7pPr>
            <a:lvl8pPr lvl="7" algn="l">
              <a:lnSpc>
                <a:spcPct val="100000"/>
              </a:lnSpc>
              <a:spcBef>
                <a:spcPts val="0"/>
              </a:spcBef>
              <a:spcAft>
                <a:spcPts val="0"/>
              </a:spcAft>
              <a:buSzPts val="3600"/>
              <a:buNone/>
              <a:defRPr sz="1800"/>
            </a:lvl8pPr>
            <a:lvl9pPr lvl="8" algn="l">
              <a:lnSpc>
                <a:spcPct val="100000"/>
              </a:lnSpc>
              <a:spcBef>
                <a:spcPts val="0"/>
              </a:spcBef>
              <a:spcAft>
                <a:spcPts val="0"/>
              </a:spcAft>
              <a:buSzPts val="3600"/>
              <a:buNone/>
              <a:defRPr sz="1800"/>
            </a:lvl9pPr>
          </a:lstStyle>
          <a:p/>
        </p:txBody>
      </p:sp>
      <p:sp>
        <p:nvSpPr>
          <p:cNvPr id="274" name="Google Shape;274;p264"/>
          <p:cNvSpPr txBox="1"/>
          <p:nvPr>
            <p:ph idx="1" type="body"/>
          </p:nvPr>
        </p:nvSpPr>
        <p:spPr>
          <a:xfrm>
            <a:off x="536860" y="1811366"/>
            <a:ext cx="8337000" cy="28176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000"/>
              </a:spcBef>
              <a:spcAft>
                <a:spcPts val="0"/>
              </a:spcAft>
              <a:buClr>
                <a:srgbClr val="003764"/>
              </a:buClr>
              <a:buSzPts val="2800"/>
              <a:buFont typeface="Arial"/>
              <a:buChar char="•"/>
              <a:defRPr b="0" i="0" sz="2800" u="none" cap="none" strike="noStrike">
                <a:solidFill>
                  <a:srgbClr val="003764"/>
                </a:solidFill>
                <a:latin typeface="Libre Franklin"/>
                <a:ea typeface="Libre Franklin"/>
                <a:cs typeface="Libre Franklin"/>
                <a:sym typeface="Libre Franklin"/>
              </a:defRPr>
            </a:lvl1pPr>
            <a:lvl2pPr indent="-381000" lvl="1" marL="914400" marR="0" algn="l">
              <a:lnSpc>
                <a:spcPct val="90000"/>
              </a:lnSpc>
              <a:spcBef>
                <a:spcPts val="1200"/>
              </a:spcBef>
              <a:spcAft>
                <a:spcPts val="0"/>
              </a:spcAft>
              <a:buClr>
                <a:srgbClr val="003764"/>
              </a:buClr>
              <a:buSzPts val="2400"/>
              <a:buFont typeface="Arial"/>
              <a:buChar char="•"/>
              <a:defRPr b="0" i="0" sz="2400" u="none" cap="none" strike="noStrike">
                <a:solidFill>
                  <a:srgbClr val="003764"/>
                </a:solidFill>
                <a:latin typeface="Libre Franklin"/>
                <a:ea typeface="Libre Franklin"/>
                <a:cs typeface="Libre Franklin"/>
                <a:sym typeface="Libre Franklin"/>
              </a:defRPr>
            </a:lvl2pPr>
            <a:lvl3pPr indent="-355600" lvl="2" marL="1371600" marR="0" algn="l">
              <a:lnSpc>
                <a:spcPct val="90000"/>
              </a:lnSpc>
              <a:spcBef>
                <a:spcPts val="1200"/>
              </a:spcBef>
              <a:spcAft>
                <a:spcPts val="0"/>
              </a:spcAft>
              <a:buClr>
                <a:srgbClr val="003764"/>
              </a:buClr>
              <a:buSzPts val="2000"/>
              <a:buFont typeface="Arial"/>
              <a:buChar char="•"/>
              <a:defRPr b="0" i="0" sz="2000" u="none" cap="none" strike="noStrike">
                <a:solidFill>
                  <a:srgbClr val="003764"/>
                </a:solidFill>
                <a:latin typeface="Libre Franklin"/>
                <a:ea typeface="Libre Franklin"/>
                <a:cs typeface="Libre Franklin"/>
                <a:sym typeface="Libre Franklin"/>
              </a:defRPr>
            </a:lvl3pPr>
            <a:lvl4pPr indent="-342900" lvl="3" marL="1828800" marR="0" algn="l">
              <a:lnSpc>
                <a:spcPct val="90000"/>
              </a:lnSpc>
              <a:spcBef>
                <a:spcPts val="1200"/>
              </a:spcBef>
              <a:spcAft>
                <a:spcPts val="0"/>
              </a:spcAft>
              <a:buClr>
                <a:srgbClr val="003764"/>
              </a:buClr>
              <a:buSzPts val="1800"/>
              <a:buFont typeface="Arial"/>
              <a:buChar char="•"/>
              <a:defRPr b="0" i="0" sz="1800" u="none" cap="none" strike="noStrike">
                <a:solidFill>
                  <a:srgbClr val="003764"/>
                </a:solidFill>
                <a:latin typeface="Libre Franklin"/>
                <a:ea typeface="Libre Franklin"/>
                <a:cs typeface="Libre Franklin"/>
                <a:sym typeface="Libre Franklin"/>
              </a:defRPr>
            </a:lvl4pPr>
            <a:lvl5pPr indent="-342900" lvl="4" marL="2286000" marR="0" algn="l">
              <a:lnSpc>
                <a:spcPct val="90000"/>
              </a:lnSpc>
              <a:spcBef>
                <a:spcPts val="1200"/>
              </a:spcBef>
              <a:spcAft>
                <a:spcPts val="0"/>
              </a:spcAft>
              <a:buClr>
                <a:srgbClr val="003764"/>
              </a:buClr>
              <a:buSzPts val="1800"/>
              <a:buFont typeface="Arial"/>
              <a:buChar char="•"/>
              <a:defRPr b="0" i="0" sz="1800" u="none" cap="none" strike="noStrike">
                <a:solidFill>
                  <a:srgbClr val="003764"/>
                </a:solidFill>
                <a:latin typeface="Libre Franklin"/>
                <a:ea typeface="Libre Franklin"/>
                <a:cs typeface="Libre Franklin"/>
                <a:sym typeface="Libre Franklin"/>
              </a:defRPr>
            </a:lvl5pPr>
            <a:lvl6pPr indent="-342900" lvl="5" marL="27432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algn="l">
              <a:lnSpc>
                <a:spcPct val="90000"/>
              </a:lnSpc>
              <a:spcBef>
                <a:spcPts val="1200"/>
              </a:spcBef>
              <a:spcAft>
                <a:spcPts val="120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descr="Yellow sidebar" id="275" name="Google Shape;275;p264"/>
          <p:cNvSpPr/>
          <p:nvPr/>
        </p:nvSpPr>
        <p:spPr>
          <a:xfrm>
            <a:off x="0" y="0"/>
            <a:ext cx="100200" cy="5143500"/>
          </a:xfrm>
          <a:prstGeom prst="rect">
            <a:avLst/>
          </a:prstGeom>
          <a:solidFill>
            <a:srgbClr val="F4CE12"/>
          </a:solidFill>
          <a:ln cap="flat" cmpd="sng" w="12700">
            <a:solidFill>
              <a:srgbClr val="F4CE1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76" name="Google Shape;276;p264"/>
          <p:cNvSpPr txBox="1"/>
          <p:nvPr>
            <p:ph idx="10" type="dt"/>
          </p:nvPr>
        </p:nvSpPr>
        <p:spPr>
          <a:xfrm>
            <a:off x="628650" y="4862945"/>
            <a:ext cx="2057400" cy="178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Libre Franklin"/>
              <a:buNone/>
              <a:defRPr b="0" i="0" sz="1100" u="none" cap="none" strike="noStrike">
                <a:solidFill>
                  <a:schemeClr val="dk1"/>
                </a:solidFill>
                <a:latin typeface="Libre Franklin"/>
                <a:ea typeface="Libre Franklin"/>
                <a:cs typeface="Libre Franklin"/>
                <a:sym typeface="Libre Franklin"/>
              </a:defRPr>
            </a:lvl1pPr>
            <a:lvl2pPr lvl="1" marR="0" rtl="0" algn="l">
              <a:lnSpc>
                <a:spcPct val="100000"/>
              </a:lnSpc>
              <a:spcBef>
                <a:spcPts val="0"/>
              </a:spcBef>
              <a:spcAft>
                <a:spcPts val="0"/>
              </a:spcAft>
              <a:buClr>
                <a:schemeClr val="dk1"/>
              </a:buClr>
              <a:buSzPts val="1400"/>
              <a:buFont typeface="Libre Franklin"/>
              <a:buNone/>
              <a:defRPr b="0" i="0" sz="18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chemeClr val="dk1"/>
              </a:buClr>
              <a:buSzPts val="1400"/>
              <a:buFont typeface="Libre Franklin"/>
              <a:buNone/>
              <a:defRPr b="0" i="0" sz="18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chemeClr val="dk1"/>
              </a:buClr>
              <a:buSzPts val="1400"/>
              <a:buFont typeface="Libre Franklin"/>
              <a:buNone/>
              <a:defRPr b="0" i="0" sz="18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chemeClr val="dk1"/>
              </a:buClr>
              <a:buSzPts val="1400"/>
              <a:buFont typeface="Libre Franklin"/>
              <a:buNone/>
              <a:defRPr b="0" i="0" sz="18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chemeClr val="dk1"/>
              </a:buClr>
              <a:buSzPts val="1400"/>
              <a:buFont typeface="Libre Franklin"/>
              <a:buNone/>
              <a:defRPr b="0" i="0" sz="18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chemeClr val="dk1"/>
              </a:buClr>
              <a:buSzPts val="1400"/>
              <a:buFont typeface="Libre Franklin"/>
              <a:buNone/>
              <a:defRPr b="0" i="0" sz="18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chemeClr val="dk1"/>
              </a:buClr>
              <a:buSzPts val="1400"/>
              <a:buFont typeface="Libre Franklin"/>
              <a:buNone/>
              <a:defRPr b="0" i="0" sz="18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chemeClr val="dk1"/>
              </a:buClr>
              <a:buSzPts val="1400"/>
              <a:buFont typeface="Libre Franklin"/>
              <a:buNone/>
              <a:defRPr b="0" i="0" sz="1800" u="none" cap="none" strike="noStrike">
                <a:solidFill>
                  <a:schemeClr val="dk1"/>
                </a:solidFill>
                <a:latin typeface="Libre Franklin"/>
                <a:ea typeface="Libre Franklin"/>
                <a:cs typeface="Libre Franklin"/>
                <a:sym typeface="Libre Franklin"/>
              </a:defRPr>
            </a:lvl9pPr>
          </a:lstStyle>
          <a:p/>
        </p:txBody>
      </p:sp>
      <p:sp>
        <p:nvSpPr>
          <p:cNvPr id="277" name="Google Shape;277;p264"/>
          <p:cNvSpPr txBox="1"/>
          <p:nvPr>
            <p:ph idx="11" type="ftr"/>
          </p:nvPr>
        </p:nvSpPr>
        <p:spPr>
          <a:xfrm>
            <a:off x="3028950" y="4862945"/>
            <a:ext cx="3086100" cy="178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Libre Franklin"/>
              <a:buNone/>
              <a:defRPr b="0" i="0" sz="1100" u="none" cap="none" strike="noStrike">
                <a:solidFill>
                  <a:schemeClr val="dk1"/>
                </a:solidFill>
                <a:latin typeface="Libre Franklin"/>
                <a:ea typeface="Libre Franklin"/>
                <a:cs typeface="Libre Franklin"/>
                <a:sym typeface="Libre Franklin"/>
              </a:defRPr>
            </a:lvl1pPr>
            <a:lvl2pPr lvl="1" marR="0" rtl="0" algn="l">
              <a:lnSpc>
                <a:spcPct val="100000"/>
              </a:lnSpc>
              <a:spcBef>
                <a:spcPts val="0"/>
              </a:spcBef>
              <a:spcAft>
                <a:spcPts val="0"/>
              </a:spcAft>
              <a:buClr>
                <a:schemeClr val="dk1"/>
              </a:buClr>
              <a:buSzPts val="1400"/>
              <a:buFont typeface="Libre Franklin"/>
              <a:buNone/>
              <a:defRPr b="0" i="0" sz="18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chemeClr val="dk1"/>
              </a:buClr>
              <a:buSzPts val="1400"/>
              <a:buFont typeface="Libre Franklin"/>
              <a:buNone/>
              <a:defRPr b="0" i="0" sz="18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chemeClr val="dk1"/>
              </a:buClr>
              <a:buSzPts val="1400"/>
              <a:buFont typeface="Libre Franklin"/>
              <a:buNone/>
              <a:defRPr b="0" i="0" sz="18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chemeClr val="dk1"/>
              </a:buClr>
              <a:buSzPts val="1400"/>
              <a:buFont typeface="Libre Franklin"/>
              <a:buNone/>
              <a:defRPr b="0" i="0" sz="18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chemeClr val="dk1"/>
              </a:buClr>
              <a:buSzPts val="1400"/>
              <a:buFont typeface="Libre Franklin"/>
              <a:buNone/>
              <a:defRPr b="0" i="0" sz="18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chemeClr val="dk1"/>
              </a:buClr>
              <a:buSzPts val="1400"/>
              <a:buFont typeface="Libre Franklin"/>
              <a:buNone/>
              <a:defRPr b="0" i="0" sz="18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chemeClr val="dk1"/>
              </a:buClr>
              <a:buSzPts val="1400"/>
              <a:buFont typeface="Libre Franklin"/>
              <a:buNone/>
              <a:defRPr b="0" i="0" sz="18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chemeClr val="dk1"/>
              </a:buClr>
              <a:buSzPts val="1400"/>
              <a:buFont typeface="Libre Franklin"/>
              <a:buNone/>
              <a:defRPr b="0" i="0" sz="1800" u="none" cap="none" strike="noStrike">
                <a:solidFill>
                  <a:schemeClr val="dk1"/>
                </a:solidFill>
                <a:latin typeface="Libre Franklin"/>
                <a:ea typeface="Libre Franklin"/>
                <a:cs typeface="Libre Franklin"/>
                <a:sym typeface="Libre Franklin"/>
              </a:defRPr>
            </a:lvl9pPr>
          </a:lstStyle>
          <a:p/>
        </p:txBody>
      </p:sp>
      <p:sp>
        <p:nvSpPr>
          <p:cNvPr id="278" name="Google Shape;278;p264"/>
          <p:cNvSpPr txBox="1"/>
          <p:nvPr>
            <p:ph idx="12" type="sldNum"/>
          </p:nvPr>
        </p:nvSpPr>
        <p:spPr>
          <a:xfrm>
            <a:off x="8406245" y="4862945"/>
            <a:ext cx="467700" cy="178200"/>
          </a:xfrm>
          <a:prstGeom prst="rect">
            <a:avLst/>
          </a:prstGeom>
          <a:noFill/>
          <a:ln>
            <a:noFill/>
          </a:ln>
        </p:spPr>
        <p:txBody>
          <a:bodyPr anchorCtr="0" anchor="t" bIns="45700" lIns="91425" spcFirstLastPara="1" rIns="91425" wrap="square" tIns="45700">
            <a:normAutofit/>
          </a:bodyPr>
          <a:lstStyle>
            <a:lvl1pPr indent="0" lvl="0" marL="0" marR="0" algn="r">
              <a:lnSpc>
                <a:spcPct val="100000"/>
              </a:lnSpc>
              <a:spcBef>
                <a:spcPts val="0"/>
              </a:spcBef>
              <a:spcAft>
                <a:spcPts val="0"/>
              </a:spcAft>
              <a:buClr>
                <a:schemeClr val="dk1"/>
              </a:buClr>
              <a:buSzPts val="1760"/>
              <a:buFont typeface="Libre Franklin"/>
              <a:buNone/>
              <a:defRPr b="0" i="0" sz="1100" u="none" cap="none" strike="noStrike">
                <a:solidFill>
                  <a:schemeClr val="dk1"/>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chemeClr val="dk1"/>
              </a:buClr>
              <a:buSzPts val="1760"/>
              <a:buFont typeface="Libre Franklin"/>
              <a:buNone/>
              <a:defRPr b="0" i="0" sz="1100" u="none" cap="none" strike="noStrike">
                <a:solidFill>
                  <a:schemeClr val="dk1"/>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chemeClr val="dk1"/>
              </a:buClr>
              <a:buSzPts val="1760"/>
              <a:buFont typeface="Libre Franklin"/>
              <a:buNone/>
              <a:defRPr b="0" i="0" sz="1100" u="none" cap="none" strike="noStrike">
                <a:solidFill>
                  <a:schemeClr val="dk1"/>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chemeClr val="dk1"/>
              </a:buClr>
              <a:buSzPts val="1760"/>
              <a:buFont typeface="Libre Franklin"/>
              <a:buNone/>
              <a:defRPr b="0" i="0" sz="1100" u="none" cap="none" strike="noStrike">
                <a:solidFill>
                  <a:schemeClr val="dk1"/>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chemeClr val="dk1"/>
              </a:buClr>
              <a:buSzPts val="1760"/>
              <a:buFont typeface="Libre Franklin"/>
              <a:buNone/>
              <a:defRPr b="0" i="0" sz="1100" u="none" cap="none" strike="noStrike">
                <a:solidFill>
                  <a:schemeClr val="dk1"/>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chemeClr val="dk1"/>
              </a:buClr>
              <a:buSzPts val="1760"/>
              <a:buFont typeface="Libre Franklin"/>
              <a:buNone/>
              <a:defRPr b="0" i="0" sz="1100" u="none" cap="none" strike="noStrike">
                <a:solidFill>
                  <a:schemeClr val="dk1"/>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chemeClr val="dk1"/>
              </a:buClr>
              <a:buSzPts val="1760"/>
              <a:buFont typeface="Libre Franklin"/>
              <a:buNone/>
              <a:defRPr b="0" i="0" sz="1100" u="none" cap="none" strike="noStrike">
                <a:solidFill>
                  <a:schemeClr val="dk1"/>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chemeClr val="dk1"/>
              </a:buClr>
              <a:buSzPts val="1760"/>
              <a:buFont typeface="Libre Franklin"/>
              <a:buNone/>
              <a:defRPr b="0" i="0" sz="1100" u="none" cap="none" strike="noStrike">
                <a:solidFill>
                  <a:schemeClr val="dk1"/>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chemeClr val="dk1"/>
              </a:buClr>
              <a:buSzPts val="1760"/>
              <a:buFont typeface="Libre Franklin"/>
              <a:buNone/>
              <a:defRPr b="0" i="0" sz="1100" u="none" cap="none" strike="noStrike">
                <a:solidFill>
                  <a:schemeClr val="dk1"/>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31" name="Shape 31"/>
        <p:cNvGrpSpPr/>
        <p:nvPr/>
      </p:nvGrpSpPr>
      <p:grpSpPr>
        <a:xfrm>
          <a:off x="0" y="0"/>
          <a:ext cx="0" cy="0"/>
          <a:chOff x="0" y="0"/>
          <a:chExt cx="0" cy="0"/>
        </a:xfrm>
      </p:grpSpPr>
      <p:sp>
        <p:nvSpPr>
          <p:cNvPr id="32" name="Google Shape;32;p121"/>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21"/>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121"/>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 name="Google Shape;35;p121"/>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 name="Google Shape;36;p12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spTree>
      <p:nvGrpSpPr>
        <p:cNvPr id="279" name="Shape 279"/>
        <p:cNvGrpSpPr/>
        <p:nvPr/>
      </p:nvGrpSpPr>
      <p:grpSpPr>
        <a:xfrm>
          <a:off x="0" y="0"/>
          <a:ext cx="0" cy="0"/>
          <a:chOff x="0" y="0"/>
          <a:chExt cx="0" cy="0"/>
        </a:xfrm>
      </p:grpSpPr>
      <p:sp>
        <p:nvSpPr>
          <p:cNvPr id="280" name="Google Shape;280;p26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1" name="Google Shape;281;p265"/>
          <p:cNvSpPr/>
          <p:nvPr/>
        </p:nvSpPr>
        <p:spPr>
          <a:xfrm>
            <a:off x="188400" y="188400"/>
            <a:ext cx="8767200" cy="476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2" name="Google Shape;282;p265"/>
          <p:cNvSpPr/>
          <p:nvPr/>
        </p:nvSpPr>
        <p:spPr>
          <a:xfrm>
            <a:off x="282600" y="282600"/>
            <a:ext cx="8578800" cy="4578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283" name="Google Shape;283;p265"/>
          <p:cNvCxnSpPr/>
          <p:nvPr/>
        </p:nvCxnSpPr>
        <p:spPr>
          <a:xfrm>
            <a:off x="282600" y="4607275"/>
            <a:ext cx="423000" cy="0"/>
          </a:xfrm>
          <a:prstGeom prst="straightConnector1">
            <a:avLst/>
          </a:prstGeom>
          <a:noFill/>
          <a:ln cap="flat" cmpd="sng" w="19050">
            <a:solidFill>
              <a:schemeClr val="dk1"/>
            </a:solidFill>
            <a:prstDash val="solid"/>
            <a:round/>
            <a:headEnd len="sm" w="sm" type="none"/>
            <a:tailEnd len="sm" w="sm" type="none"/>
          </a:ln>
        </p:spPr>
      </p:cxnSp>
      <p:cxnSp>
        <p:nvCxnSpPr>
          <p:cNvPr id="284" name="Google Shape;284;p265"/>
          <p:cNvCxnSpPr/>
          <p:nvPr/>
        </p:nvCxnSpPr>
        <p:spPr>
          <a:xfrm>
            <a:off x="8438400" y="536225"/>
            <a:ext cx="423000" cy="0"/>
          </a:xfrm>
          <a:prstGeom prst="straightConnector1">
            <a:avLst/>
          </a:prstGeom>
          <a:noFill/>
          <a:ln cap="flat" cmpd="sng" w="19050">
            <a:solidFill>
              <a:schemeClr val="dk1"/>
            </a:solidFill>
            <a:prstDash val="solid"/>
            <a:round/>
            <a:headEnd len="sm" w="sm" type="none"/>
            <a:tailEnd len="sm" w="sm" type="none"/>
          </a:ln>
        </p:spPr>
      </p:cxnSp>
      <p:sp>
        <p:nvSpPr>
          <p:cNvPr id="285" name="Google Shape;285;p265"/>
          <p:cNvSpPr txBox="1"/>
          <p:nvPr>
            <p:ph type="title"/>
          </p:nvPr>
        </p:nvSpPr>
        <p:spPr>
          <a:xfrm>
            <a:off x="705600" y="1415400"/>
            <a:ext cx="3394200" cy="2249700"/>
          </a:xfrm>
          <a:prstGeom prst="rect">
            <a:avLst/>
          </a:prstGeom>
          <a:noFill/>
          <a:ln>
            <a:noFill/>
          </a:ln>
        </p:spPr>
        <p:txBody>
          <a:bodyPr anchorCtr="0" anchor="ctr" bIns="91425" lIns="91425" spcFirstLastPara="1" rIns="91425" wrap="square" tIns="91425">
            <a:normAutofit/>
          </a:bodyPr>
          <a:lstStyle>
            <a:lvl1pPr lvl="0" algn="r">
              <a:lnSpc>
                <a:spcPct val="100000"/>
              </a:lnSpc>
              <a:spcBef>
                <a:spcPts val="0"/>
              </a:spcBef>
              <a:spcAft>
                <a:spcPts val="0"/>
              </a:spcAft>
              <a:buSzPts val="3600"/>
              <a:buNone/>
              <a:defRPr b="1" sz="2400">
                <a:solidFill>
                  <a:schemeClr val="dk1"/>
                </a:solidFill>
              </a:defRPr>
            </a:lvl1pPr>
            <a:lvl2pPr lvl="1" algn="r">
              <a:lnSpc>
                <a:spcPct val="100000"/>
              </a:lnSpc>
              <a:spcBef>
                <a:spcPts val="0"/>
              </a:spcBef>
              <a:spcAft>
                <a:spcPts val="0"/>
              </a:spcAft>
              <a:buSzPts val="3600"/>
              <a:buNone/>
              <a:defRPr b="1" sz="2400">
                <a:solidFill>
                  <a:schemeClr val="dk1"/>
                </a:solidFill>
              </a:defRPr>
            </a:lvl2pPr>
            <a:lvl3pPr lvl="2" algn="r">
              <a:lnSpc>
                <a:spcPct val="100000"/>
              </a:lnSpc>
              <a:spcBef>
                <a:spcPts val="0"/>
              </a:spcBef>
              <a:spcAft>
                <a:spcPts val="0"/>
              </a:spcAft>
              <a:buSzPts val="3600"/>
              <a:buNone/>
              <a:defRPr b="1" sz="2400">
                <a:solidFill>
                  <a:schemeClr val="dk1"/>
                </a:solidFill>
              </a:defRPr>
            </a:lvl3pPr>
            <a:lvl4pPr lvl="3" algn="r">
              <a:lnSpc>
                <a:spcPct val="100000"/>
              </a:lnSpc>
              <a:spcBef>
                <a:spcPts val="0"/>
              </a:spcBef>
              <a:spcAft>
                <a:spcPts val="0"/>
              </a:spcAft>
              <a:buSzPts val="3600"/>
              <a:buNone/>
              <a:defRPr b="1" sz="2400">
                <a:solidFill>
                  <a:schemeClr val="dk1"/>
                </a:solidFill>
              </a:defRPr>
            </a:lvl4pPr>
            <a:lvl5pPr lvl="4" algn="r">
              <a:lnSpc>
                <a:spcPct val="100000"/>
              </a:lnSpc>
              <a:spcBef>
                <a:spcPts val="0"/>
              </a:spcBef>
              <a:spcAft>
                <a:spcPts val="0"/>
              </a:spcAft>
              <a:buSzPts val="3600"/>
              <a:buNone/>
              <a:defRPr b="1" sz="2400">
                <a:solidFill>
                  <a:schemeClr val="dk1"/>
                </a:solidFill>
              </a:defRPr>
            </a:lvl5pPr>
            <a:lvl6pPr lvl="5" algn="r">
              <a:lnSpc>
                <a:spcPct val="100000"/>
              </a:lnSpc>
              <a:spcBef>
                <a:spcPts val="0"/>
              </a:spcBef>
              <a:spcAft>
                <a:spcPts val="0"/>
              </a:spcAft>
              <a:buSzPts val="3600"/>
              <a:buNone/>
              <a:defRPr b="1" sz="2400">
                <a:solidFill>
                  <a:schemeClr val="dk1"/>
                </a:solidFill>
              </a:defRPr>
            </a:lvl6pPr>
            <a:lvl7pPr lvl="6" algn="r">
              <a:lnSpc>
                <a:spcPct val="100000"/>
              </a:lnSpc>
              <a:spcBef>
                <a:spcPts val="0"/>
              </a:spcBef>
              <a:spcAft>
                <a:spcPts val="0"/>
              </a:spcAft>
              <a:buSzPts val="3600"/>
              <a:buNone/>
              <a:defRPr b="1" sz="2400">
                <a:solidFill>
                  <a:schemeClr val="dk1"/>
                </a:solidFill>
              </a:defRPr>
            </a:lvl7pPr>
            <a:lvl8pPr lvl="7" algn="r">
              <a:lnSpc>
                <a:spcPct val="100000"/>
              </a:lnSpc>
              <a:spcBef>
                <a:spcPts val="0"/>
              </a:spcBef>
              <a:spcAft>
                <a:spcPts val="0"/>
              </a:spcAft>
              <a:buSzPts val="3600"/>
              <a:buNone/>
              <a:defRPr b="1" sz="2400">
                <a:solidFill>
                  <a:schemeClr val="dk1"/>
                </a:solidFill>
              </a:defRPr>
            </a:lvl8pPr>
            <a:lvl9pPr lvl="8" algn="r">
              <a:lnSpc>
                <a:spcPct val="100000"/>
              </a:lnSpc>
              <a:spcBef>
                <a:spcPts val="0"/>
              </a:spcBef>
              <a:spcAft>
                <a:spcPts val="0"/>
              </a:spcAft>
              <a:buSzPts val="3600"/>
              <a:buNone/>
              <a:defRPr b="1" sz="2400">
                <a:solidFill>
                  <a:schemeClr val="dk1"/>
                </a:solidFill>
              </a:defRPr>
            </a:lvl9pPr>
          </a:lstStyle>
          <a:p/>
        </p:txBody>
      </p:sp>
      <p:sp>
        <p:nvSpPr>
          <p:cNvPr id="286" name="Google Shape;286;p265"/>
          <p:cNvSpPr txBox="1"/>
          <p:nvPr>
            <p:ph idx="1" type="body"/>
          </p:nvPr>
        </p:nvSpPr>
        <p:spPr>
          <a:xfrm>
            <a:off x="4252525" y="836250"/>
            <a:ext cx="4185900" cy="34080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Clr>
                <a:schemeClr val="dk2"/>
              </a:buClr>
              <a:buSzPts val="1400"/>
              <a:buChar char="●"/>
              <a:defRPr sz="1400">
                <a:solidFill>
                  <a:schemeClr val="dk2"/>
                </a:solidFill>
              </a:defRPr>
            </a:lvl1pPr>
            <a:lvl2pPr indent="-304800" lvl="1" marL="914400" algn="l">
              <a:lnSpc>
                <a:spcPct val="115000"/>
              </a:lnSpc>
              <a:spcBef>
                <a:spcPts val="0"/>
              </a:spcBef>
              <a:spcAft>
                <a:spcPts val="0"/>
              </a:spcAft>
              <a:buClr>
                <a:schemeClr val="dk2"/>
              </a:buClr>
              <a:buSzPts val="1200"/>
              <a:buChar char="○"/>
              <a:defRPr sz="1200">
                <a:solidFill>
                  <a:schemeClr val="dk2"/>
                </a:solidFill>
              </a:defRPr>
            </a:lvl2pPr>
            <a:lvl3pPr indent="-304800" lvl="2" marL="1371600" algn="l">
              <a:lnSpc>
                <a:spcPct val="115000"/>
              </a:lnSpc>
              <a:spcBef>
                <a:spcPts val="0"/>
              </a:spcBef>
              <a:spcAft>
                <a:spcPts val="0"/>
              </a:spcAft>
              <a:buClr>
                <a:schemeClr val="dk2"/>
              </a:buClr>
              <a:buSzPts val="1200"/>
              <a:buChar char="■"/>
              <a:defRPr sz="1200">
                <a:solidFill>
                  <a:schemeClr val="dk2"/>
                </a:solidFill>
              </a:defRPr>
            </a:lvl3pPr>
            <a:lvl4pPr indent="-304800" lvl="3" marL="1828800" algn="l">
              <a:lnSpc>
                <a:spcPct val="115000"/>
              </a:lnSpc>
              <a:spcBef>
                <a:spcPts val="0"/>
              </a:spcBef>
              <a:spcAft>
                <a:spcPts val="0"/>
              </a:spcAft>
              <a:buClr>
                <a:schemeClr val="dk2"/>
              </a:buClr>
              <a:buSzPts val="1200"/>
              <a:buChar char="●"/>
              <a:defRPr sz="1200">
                <a:solidFill>
                  <a:schemeClr val="dk2"/>
                </a:solidFill>
              </a:defRPr>
            </a:lvl4pPr>
            <a:lvl5pPr indent="-304800" lvl="4" marL="2286000" algn="l">
              <a:lnSpc>
                <a:spcPct val="115000"/>
              </a:lnSpc>
              <a:spcBef>
                <a:spcPts val="0"/>
              </a:spcBef>
              <a:spcAft>
                <a:spcPts val="0"/>
              </a:spcAft>
              <a:buClr>
                <a:schemeClr val="dk2"/>
              </a:buClr>
              <a:buSzPts val="1200"/>
              <a:buChar char="○"/>
              <a:defRPr sz="1200">
                <a:solidFill>
                  <a:schemeClr val="dk2"/>
                </a:solidFill>
              </a:defRPr>
            </a:lvl5pPr>
            <a:lvl6pPr indent="-304800" lvl="5" marL="2743200" algn="l">
              <a:lnSpc>
                <a:spcPct val="115000"/>
              </a:lnSpc>
              <a:spcBef>
                <a:spcPts val="0"/>
              </a:spcBef>
              <a:spcAft>
                <a:spcPts val="0"/>
              </a:spcAft>
              <a:buClr>
                <a:schemeClr val="dk2"/>
              </a:buClr>
              <a:buSzPts val="1200"/>
              <a:buChar char="■"/>
              <a:defRPr sz="1200">
                <a:solidFill>
                  <a:schemeClr val="dk2"/>
                </a:solidFill>
              </a:defRPr>
            </a:lvl6pPr>
            <a:lvl7pPr indent="-304800" lvl="6" marL="3200400" algn="l">
              <a:lnSpc>
                <a:spcPct val="115000"/>
              </a:lnSpc>
              <a:spcBef>
                <a:spcPts val="0"/>
              </a:spcBef>
              <a:spcAft>
                <a:spcPts val="0"/>
              </a:spcAft>
              <a:buClr>
                <a:schemeClr val="dk2"/>
              </a:buClr>
              <a:buSzPts val="1200"/>
              <a:buChar char="●"/>
              <a:defRPr sz="1200">
                <a:solidFill>
                  <a:schemeClr val="dk2"/>
                </a:solidFill>
              </a:defRPr>
            </a:lvl7pPr>
            <a:lvl8pPr indent="-304800" lvl="7" marL="3657600" algn="l">
              <a:lnSpc>
                <a:spcPct val="115000"/>
              </a:lnSpc>
              <a:spcBef>
                <a:spcPts val="0"/>
              </a:spcBef>
              <a:spcAft>
                <a:spcPts val="0"/>
              </a:spcAft>
              <a:buClr>
                <a:schemeClr val="dk2"/>
              </a:buClr>
              <a:buSzPts val="1200"/>
              <a:buChar char="○"/>
              <a:defRPr sz="1200">
                <a:solidFill>
                  <a:schemeClr val="dk2"/>
                </a:solidFill>
              </a:defRPr>
            </a:lvl8pPr>
            <a:lvl9pPr indent="-304800" lvl="8" marL="4114800" algn="l">
              <a:lnSpc>
                <a:spcPct val="115000"/>
              </a:lnSpc>
              <a:spcBef>
                <a:spcPts val="0"/>
              </a:spcBef>
              <a:spcAft>
                <a:spcPts val="0"/>
              </a:spcAft>
              <a:buClr>
                <a:schemeClr val="dk2"/>
              </a:buClr>
              <a:buSzPts val="1200"/>
              <a:buChar char="■"/>
              <a:defRPr sz="1200">
                <a:solidFill>
                  <a:schemeClr val="dk2"/>
                </a:solidFill>
              </a:defRPr>
            </a:lvl9pPr>
          </a:lstStyle>
          <a:p/>
        </p:txBody>
      </p:sp>
      <p:sp>
        <p:nvSpPr>
          <p:cNvPr id="287" name="Google Shape;287;p2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88" name="Shape 288"/>
        <p:cNvGrpSpPr/>
        <p:nvPr/>
      </p:nvGrpSpPr>
      <p:grpSpPr>
        <a:xfrm>
          <a:off x="0" y="0"/>
          <a:ext cx="0" cy="0"/>
          <a:chOff x="0" y="0"/>
          <a:chExt cx="0" cy="0"/>
        </a:xfrm>
      </p:grpSpPr>
      <p:pic>
        <p:nvPicPr>
          <p:cNvPr descr="Cover Triangle Pattern" id="289" name="Google Shape;289;p266"/>
          <p:cNvPicPr preferRelativeResize="0"/>
          <p:nvPr/>
        </p:nvPicPr>
        <p:blipFill rotWithShape="1">
          <a:blip r:embed="rId2">
            <a:alphaModFix/>
          </a:blip>
          <a:srcRect b="0" l="0" r="0" t="12974"/>
          <a:stretch/>
        </p:blipFill>
        <p:spPr>
          <a:xfrm>
            <a:off x="2317814" y="1"/>
            <a:ext cx="6829475" cy="2812478"/>
          </a:xfrm>
          <a:prstGeom prst="rect">
            <a:avLst/>
          </a:prstGeom>
          <a:noFill/>
          <a:ln>
            <a:noFill/>
          </a:ln>
        </p:spPr>
      </p:pic>
      <p:sp>
        <p:nvSpPr>
          <p:cNvPr id="290" name="Google Shape;290;p266"/>
          <p:cNvSpPr txBox="1"/>
          <p:nvPr>
            <p:ph type="title"/>
          </p:nvPr>
        </p:nvSpPr>
        <p:spPr>
          <a:xfrm>
            <a:off x="369888" y="2897764"/>
            <a:ext cx="8337000" cy="749400"/>
          </a:xfrm>
          <a:prstGeom prst="rect">
            <a:avLst/>
          </a:prstGeom>
          <a:noFill/>
          <a:ln>
            <a:noFill/>
          </a:ln>
        </p:spPr>
        <p:txBody>
          <a:bodyPr anchorCtr="0" anchor="t" bIns="45700" lIns="91425" spcFirstLastPara="1" rIns="91425" wrap="square" tIns="45700">
            <a:normAutofit/>
          </a:bodyPr>
          <a:lstStyle>
            <a:lvl1pPr lvl="0" marR="0" algn="l">
              <a:lnSpc>
                <a:spcPct val="90000"/>
              </a:lnSpc>
              <a:spcBef>
                <a:spcPts val="0"/>
              </a:spcBef>
              <a:spcAft>
                <a:spcPts val="0"/>
              </a:spcAft>
              <a:buClr>
                <a:srgbClr val="003764"/>
              </a:buClr>
              <a:buSzPts val="4800"/>
              <a:buFont typeface="Libre Franklin Medium"/>
              <a:buNone/>
              <a:defRPr b="0" i="0" sz="4800" u="none" cap="none" strike="noStrike">
                <a:solidFill>
                  <a:srgbClr val="003764"/>
                </a:solidFill>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3600"/>
              <a:buNone/>
              <a:defRPr sz="1800"/>
            </a:lvl2pPr>
            <a:lvl3pPr lvl="2" algn="l">
              <a:lnSpc>
                <a:spcPct val="100000"/>
              </a:lnSpc>
              <a:spcBef>
                <a:spcPts val="0"/>
              </a:spcBef>
              <a:spcAft>
                <a:spcPts val="0"/>
              </a:spcAft>
              <a:buSzPts val="3600"/>
              <a:buNone/>
              <a:defRPr sz="1800"/>
            </a:lvl3pPr>
            <a:lvl4pPr lvl="3" algn="l">
              <a:lnSpc>
                <a:spcPct val="100000"/>
              </a:lnSpc>
              <a:spcBef>
                <a:spcPts val="0"/>
              </a:spcBef>
              <a:spcAft>
                <a:spcPts val="0"/>
              </a:spcAft>
              <a:buSzPts val="3600"/>
              <a:buNone/>
              <a:defRPr sz="1800"/>
            </a:lvl4pPr>
            <a:lvl5pPr lvl="4" algn="l">
              <a:lnSpc>
                <a:spcPct val="100000"/>
              </a:lnSpc>
              <a:spcBef>
                <a:spcPts val="0"/>
              </a:spcBef>
              <a:spcAft>
                <a:spcPts val="0"/>
              </a:spcAft>
              <a:buSzPts val="3600"/>
              <a:buNone/>
              <a:defRPr sz="1800"/>
            </a:lvl5pPr>
            <a:lvl6pPr lvl="5" algn="l">
              <a:lnSpc>
                <a:spcPct val="100000"/>
              </a:lnSpc>
              <a:spcBef>
                <a:spcPts val="0"/>
              </a:spcBef>
              <a:spcAft>
                <a:spcPts val="0"/>
              </a:spcAft>
              <a:buSzPts val="3600"/>
              <a:buNone/>
              <a:defRPr sz="1800"/>
            </a:lvl6pPr>
            <a:lvl7pPr lvl="6" algn="l">
              <a:lnSpc>
                <a:spcPct val="100000"/>
              </a:lnSpc>
              <a:spcBef>
                <a:spcPts val="0"/>
              </a:spcBef>
              <a:spcAft>
                <a:spcPts val="0"/>
              </a:spcAft>
              <a:buSzPts val="3600"/>
              <a:buNone/>
              <a:defRPr sz="1800"/>
            </a:lvl7pPr>
            <a:lvl8pPr lvl="7" algn="l">
              <a:lnSpc>
                <a:spcPct val="100000"/>
              </a:lnSpc>
              <a:spcBef>
                <a:spcPts val="0"/>
              </a:spcBef>
              <a:spcAft>
                <a:spcPts val="0"/>
              </a:spcAft>
              <a:buSzPts val="3600"/>
              <a:buNone/>
              <a:defRPr sz="1800"/>
            </a:lvl8pPr>
            <a:lvl9pPr lvl="8" algn="l">
              <a:lnSpc>
                <a:spcPct val="100000"/>
              </a:lnSpc>
              <a:spcBef>
                <a:spcPts val="0"/>
              </a:spcBef>
              <a:spcAft>
                <a:spcPts val="0"/>
              </a:spcAft>
              <a:buSzPts val="3600"/>
              <a:buNone/>
              <a:defRPr sz="1800"/>
            </a:lvl9pPr>
          </a:lstStyle>
          <a:p/>
        </p:txBody>
      </p:sp>
      <p:sp>
        <p:nvSpPr>
          <p:cNvPr id="291" name="Google Shape;291;p266"/>
          <p:cNvSpPr txBox="1"/>
          <p:nvPr>
            <p:ph idx="1" type="subTitle"/>
          </p:nvPr>
        </p:nvSpPr>
        <p:spPr>
          <a:xfrm>
            <a:off x="370608" y="3732499"/>
            <a:ext cx="8388900" cy="509100"/>
          </a:xfrm>
          <a:prstGeom prst="rect">
            <a:avLst/>
          </a:prstGeom>
          <a:noFill/>
          <a:ln>
            <a:noFill/>
          </a:ln>
        </p:spPr>
        <p:txBody>
          <a:bodyPr anchorCtr="0" anchor="t" bIns="45700" lIns="91425" spcFirstLastPara="1" rIns="91425" wrap="square" tIns="45700">
            <a:normAutofit/>
          </a:bodyPr>
          <a:lstStyle>
            <a:lvl1pPr lvl="0" marR="0" algn="l">
              <a:lnSpc>
                <a:spcPct val="90000"/>
              </a:lnSpc>
              <a:spcBef>
                <a:spcPts val="1000"/>
              </a:spcBef>
              <a:spcAft>
                <a:spcPts val="0"/>
              </a:spcAft>
              <a:buClr>
                <a:srgbClr val="003764"/>
              </a:buClr>
              <a:buSzPts val="3500"/>
              <a:buFont typeface="Arial"/>
              <a:buNone/>
              <a:defRPr b="0" i="0" sz="3500" u="none" cap="none" strike="noStrike">
                <a:solidFill>
                  <a:srgbClr val="003764"/>
                </a:solidFill>
                <a:latin typeface="Libre Franklin Medium"/>
                <a:ea typeface="Libre Franklin Medium"/>
                <a:cs typeface="Libre Franklin Medium"/>
                <a:sym typeface="Libre Franklin Medium"/>
              </a:defRPr>
            </a:lvl1pPr>
            <a:lvl2pPr lvl="1" marR="0" algn="ctr">
              <a:lnSpc>
                <a:spcPct val="90000"/>
              </a:lnSpc>
              <a:spcBef>
                <a:spcPts val="1200"/>
              </a:spcBef>
              <a:spcAft>
                <a:spcPts val="0"/>
              </a:spcAft>
              <a:buClr>
                <a:schemeClr val="dk1"/>
              </a:buClr>
              <a:buSzPts val="2000"/>
              <a:buFont typeface="Arial"/>
              <a:buNone/>
              <a:defRPr b="0" i="0" sz="2000" u="none" cap="none" strike="noStrike">
                <a:solidFill>
                  <a:schemeClr val="dk1"/>
                </a:solidFill>
                <a:latin typeface="Libre Franklin"/>
                <a:ea typeface="Libre Franklin"/>
                <a:cs typeface="Libre Franklin"/>
                <a:sym typeface="Libre Franklin"/>
              </a:defRPr>
            </a:lvl2pPr>
            <a:lvl3pPr lvl="2" marR="0" algn="ctr">
              <a:lnSpc>
                <a:spcPct val="90000"/>
              </a:lnSpc>
              <a:spcBef>
                <a:spcPts val="1200"/>
              </a:spcBef>
              <a:spcAft>
                <a:spcPts val="0"/>
              </a:spcAft>
              <a:buClr>
                <a:schemeClr val="dk1"/>
              </a:buClr>
              <a:buSzPts val="1800"/>
              <a:buFont typeface="Arial"/>
              <a:buNone/>
              <a:defRPr b="0" i="0" sz="1800" u="none" cap="none" strike="noStrike">
                <a:solidFill>
                  <a:schemeClr val="dk1"/>
                </a:solidFill>
                <a:latin typeface="Libre Franklin"/>
                <a:ea typeface="Libre Franklin"/>
                <a:cs typeface="Libre Franklin"/>
                <a:sym typeface="Libre Franklin"/>
              </a:defRPr>
            </a:lvl3pPr>
            <a:lvl4pPr lvl="3" marR="0" algn="ctr">
              <a:lnSpc>
                <a:spcPct val="90000"/>
              </a:lnSpc>
              <a:spcBef>
                <a:spcPts val="1200"/>
              </a:spcBef>
              <a:spcAft>
                <a:spcPts val="0"/>
              </a:spcAft>
              <a:buClr>
                <a:schemeClr val="dk1"/>
              </a:buClr>
              <a:buSzPts val="1600"/>
              <a:buFont typeface="Arial"/>
              <a:buNone/>
              <a:defRPr b="0" i="0" sz="1600" u="none" cap="none" strike="noStrike">
                <a:solidFill>
                  <a:schemeClr val="dk1"/>
                </a:solidFill>
                <a:latin typeface="Libre Franklin"/>
                <a:ea typeface="Libre Franklin"/>
                <a:cs typeface="Libre Franklin"/>
                <a:sym typeface="Libre Franklin"/>
              </a:defRPr>
            </a:lvl4pPr>
            <a:lvl5pPr lvl="4" marR="0" algn="ctr">
              <a:lnSpc>
                <a:spcPct val="90000"/>
              </a:lnSpc>
              <a:spcBef>
                <a:spcPts val="1200"/>
              </a:spcBef>
              <a:spcAft>
                <a:spcPts val="0"/>
              </a:spcAft>
              <a:buClr>
                <a:schemeClr val="dk1"/>
              </a:buClr>
              <a:buSzPts val="1600"/>
              <a:buFont typeface="Arial"/>
              <a:buNone/>
              <a:defRPr b="0" i="0" sz="1600" u="none" cap="none" strike="noStrike">
                <a:solidFill>
                  <a:schemeClr val="dk1"/>
                </a:solidFill>
                <a:latin typeface="Libre Franklin"/>
                <a:ea typeface="Libre Franklin"/>
                <a:cs typeface="Libre Franklin"/>
                <a:sym typeface="Libre Franklin"/>
              </a:defRPr>
            </a:lvl5pPr>
            <a:lvl6pPr lvl="5" marR="0" algn="ctr">
              <a:lnSpc>
                <a:spcPct val="90000"/>
              </a:lnSpc>
              <a:spcBef>
                <a:spcPts val="1200"/>
              </a:spcBef>
              <a:spcAft>
                <a:spcPts val="0"/>
              </a:spcAft>
              <a:buClr>
                <a:schemeClr val="dk1"/>
              </a:buClr>
              <a:buSzPts val="1600"/>
              <a:buFont typeface="Arial"/>
              <a:buNone/>
              <a:defRPr b="0" i="0" sz="1600" u="none" cap="none" strike="noStrike">
                <a:solidFill>
                  <a:schemeClr val="dk1"/>
                </a:solidFill>
                <a:latin typeface="Libre Franklin"/>
                <a:ea typeface="Libre Franklin"/>
                <a:cs typeface="Libre Franklin"/>
                <a:sym typeface="Libre Franklin"/>
              </a:defRPr>
            </a:lvl6pPr>
            <a:lvl7pPr lvl="6" marR="0" algn="ctr">
              <a:lnSpc>
                <a:spcPct val="90000"/>
              </a:lnSpc>
              <a:spcBef>
                <a:spcPts val="1200"/>
              </a:spcBef>
              <a:spcAft>
                <a:spcPts val="0"/>
              </a:spcAft>
              <a:buClr>
                <a:schemeClr val="dk1"/>
              </a:buClr>
              <a:buSzPts val="1600"/>
              <a:buFont typeface="Arial"/>
              <a:buNone/>
              <a:defRPr b="0" i="0" sz="1600" u="none" cap="none" strike="noStrike">
                <a:solidFill>
                  <a:schemeClr val="dk1"/>
                </a:solidFill>
                <a:latin typeface="Libre Franklin"/>
                <a:ea typeface="Libre Franklin"/>
                <a:cs typeface="Libre Franklin"/>
                <a:sym typeface="Libre Franklin"/>
              </a:defRPr>
            </a:lvl7pPr>
            <a:lvl8pPr lvl="7" marR="0" algn="ctr">
              <a:lnSpc>
                <a:spcPct val="90000"/>
              </a:lnSpc>
              <a:spcBef>
                <a:spcPts val="1200"/>
              </a:spcBef>
              <a:spcAft>
                <a:spcPts val="0"/>
              </a:spcAft>
              <a:buClr>
                <a:schemeClr val="dk1"/>
              </a:buClr>
              <a:buSzPts val="1600"/>
              <a:buFont typeface="Arial"/>
              <a:buNone/>
              <a:defRPr b="0" i="0" sz="1600" u="none" cap="none" strike="noStrike">
                <a:solidFill>
                  <a:schemeClr val="dk1"/>
                </a:solidFill>
                <a:latin typeface="Libre Franklin"/>
                <a:ea typeface="Libre Franklin"/>
                <a:cs typeface="Libre Franklin"/>
                <a:sym typeface="Libre Franklin"/>
              </a:defRPr>
            </a:lvl8pPr>
            <a:lvl9pPr lvl="8" marR="0" algn="ctr">
              <a:lnSpc>
                <a:spcPct val="90000"/>
              </a:lnSpc>
              <a:spcBef>
                <a:spcPts val="1200"/>
              </a:spcBef>
              <a:spcAft>
                <a:spcPts val="1200"/>
              </a:spcAft>
              <a:buClr>
                <a:schemeClr val="dk1"/>
              </a:buClr>
              <a:buSzPts val="1600"/>
              <a:buFont typeface="Arial"/>
              <a:buNone/>
              <a:defRPr b="0" i="0" sz="1600" u="none" cap="none" strike="noStrike">
                <a:solidFill>
                  <a:schemeClr val="dk1"/>
                </a:solidFill>
                <a:latin typeface="Libre Franklin"/>
                <a:ea typeface="Libre Franklin"/>
                <a:cs typeface="Libre Franklin"/>
                <a:sym typeface="Libre Franklin"/>
              </a:defRPr>
            </a:lvl9pPr>
          </a:lstStyle>
          <a:p/>
        </p:txBody>
      </p:sp>
      <p:sp>
        <p:nvSpPr>
          <p:cNvPr id="292" name="Google Shape;292;p266"/>
          <p:cNvSpPr txBox="1"/>
          <p:nvPr>
            <p:ph idx="2" type="body"/>
          </p:nvPr>
        </p:nvSpPr>
        <p:spPr>
          <a:xfrm>
            <a:off x="369888" y="4327051"/>
            <a:ext cx="4614900" cy="5691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rgbClr val="003764"/>
              </a:buClr>
              <a:buSzPts val="2000"/>
              <a:buFont typeface="Arial"/>
              <a:buNone/>
              <a:defRPr b="0" i="0" sz="2000" u="none" cap="none" strike="noStrike">
                <a:solidFill>
                  <a:srgbClr val="003764"/>
                </a:solidFill>
                <a:latin typeface="Libre Franklin"/>
                <a:ea typeface="Libre Franklin"/>
                <a:cs typeface="Libre Franklin"/>
                <a:sym typeface="Libre Franklin"/>
              </a:defRPr>
            </a:lvl1pPr>
            <a:lvl2pPr indent="-381000" lvl="1" marL="914400" marR="0" algn="l">
              <a:lnSpc>
                <a:spcPct val="90000"/>
              </a:lnSpc>
              <a:spcBef>
                <a:spcPts val="12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algn="l">
              <a:lnSpc>
                <a:spcPct val="90000"/>
              </a:lnSpc>
              <a:spcBef>
                <a:spcPts val="12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algn="l">
              <a:lnSpc>
                <a:spcPct val="90000"/>
              </a:lnSpc>
              <a:spcBef>
                <a:spcPts val="1200"/>
              </a:spcBef>
              <a:spcAft>
                <a:spcPts val="120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93" name="Shape 293"/>
        <p:cNvGrpSpPr/>
        <p:nvPr/>
      </p:nvGrpSpPr>
      <p:grpSpPr>
        <a:xfrm>
          <a:off x="0" y="0"/>
          <a:ext cx="0" cy="0"/>
          <a:chOff x="0" y="0"/>
          <a:chExt cx="0" cy="0"/>
        </a:xfrm>
      </p:grpSpPr>
      <p:sp>
        <p:nvSpPr>
          <p:cNvPr id="294" name="Google Shape;294;p267"/>
          <p:cNvSpPr txBox="1"/>
          <p:nvPr>
            <p:ph type="title"/>
          </p:nvPr>
        </p:nvSpPr>
        <p:spPr>
          <a:xfrm>
            <a:off x="251222" y="1"/>
            <a:ext cx="8641500" cy="657600"/>
          </a:xfrm>
          <a:prstGeom prst="rect">
            <a:avLst/>
          </a:prstGeom>
          <a:noFill/>
          <a:ln>
            <a:noFill/>
          </a:ln>
        </p:spPr>
        <p:txBody>
          <a:bodyPr anchorCtr="0" anchor="b" bIns="0" lIns="27000" spcFirstLastPara="1" rIns="27000" wrap="square" tIns="0">
            <a:normAutofit/>
          </a:bodyPr>
          <a:lstStyle>
            <a:lvl1pPr lvl="0" algn="l">
              <a:lnSpc>
                <a:spcPct val="90000"/>
              </a:lnSpc>
              <a:spcBef>
                <a:spcPts val="0"/>
              </a:spcBef>
              <a:spcAft>
                <a:spcPts val="0"/>
              </a:spcAft>
              <a:buClr>
                <a:srgbClr val="00A49A"/>
              </a:buClr>
              <a:buSzPts val="14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Tree>
  </p:cSld>
  <p:clrMapOvr>
    <a:masterClrMapping/>
  </p:clrMapOvr>
  <p:extLst>
    <p:ext uri="{DCECCB84-F9BA-43D5-87BE-67443E8EF086}">
      <p15:sldGuideLst>
        <p15:guide id="1" pos="156">
          <p15:clr>
            <a:srgbClr val="CCCCCC"/>
          </p15:clr>
        </p15:guide>
        <p15:guide id="2" pos="1801">
          <p15:clr>
            <a:srgbClr val="CCCCCC"/>
          </p15:clr>
        </p15:guide>
        <p15:guide id="3" pos="2057">
          <p15:clr>
            <a:srgbClr val="CCCCCC"/>
          </p15:clr>
        </p15:guide>
        <p15:guide id="4" pos="3703">
          <p15:clr>
            <a:srgbClr val="CCCCCC"/>
          </p15:clr>
        </p15:guide>
        <p15:guide id="5" pos="3958">
          <p15:clr>
            <a:srgbClr val="CCCCCC"/>
          </p15:clr>
        </p15:guide>
        <p15:guide id="6" pos="5604">
          <p15:clr>
            <a:srgbClr val="CCCCCC"/>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showMasterSp="0">
  <p:cSld name="Title page">
    <p:spTree>
      <p:nvGrpSpPr>
        <p:cNvPr id="295" name="Shape 295"/>
        <p:cNvGrpSpPr/>
        <p:nvPr/>
      </p:nvGrpSpPr>
      <p:grpSpPr>
        <a:xfrm>
          <a:off x="0" y="0"/>
          <a:ext cx="0" cy="0"/>
          <a:chOff x="0" y="0"/>
          <a:chExt cx="0" cy="0"/>
        </a:xfrm>
      </p:grpSpPr>
      <p:pic>
        <p:nvPicPr>
          <p:cNvPr id="296" name="Google Shape;296;p268"/>
          <p:cNvPicPr preferRelativeResize="0"/>
          <p:nvPr/>
        </p:nvPicPr>
        <p:blipFill rotWithShape="1">
          <a:blip r:embed="rId2">
            <a:alphaModFix/>
          </a:blip>
          <a:srcRect b="0" l="0" r="0" t="0"/>
          <a:stretch/>
        </p:blipFill>
        <p:spPr>
          <a:xfrm>
            <a:off x="1" y="1061185"/>
            <a:ext cx="3864231" cy="1862490"/>
          </a:xfrm>
          <a:prstGeom prst="rect">
            <a:avLst/>
          </a:prstGeom>
          <a:noFill/>
          <a:ln>
            <a:noFill/>
          </a:ln>
        </p:spPr>
      </p:pic>
      <p:sp>
        <p:nvSpPr>
          <p:cNvPr id="297" name="Google Shape;297;p268"/>
          <p:cNvSpPr txBox="1"/>
          <p:nvPr>
            <p:ph idx="1" type="subTitle"/>
          </p:nvPr>
        </p:nvSpPr>
        <p:spPr>
          <a:xfrm>
            <a:off x="476450" y="4006034"/>
            <a:ext cx="8416200" cy="675000"/>
          </a:xfrm>
          <a:prstGeom prst="rect">
            <a:avLst/>
          </a:prstGeom>
          <a:noFill/>
          <a:ln>
            <a:noFill/>
          </a:ln>
        </p:spPr>
        <p:txBody>
          <a:bodyPr anchorCtr="0" anchor="t" bIns="34275" lIns="68575" spcFirstLastPara="1" rIns="68575" wrap="square" tIns="34275">
            <a:normAutofit/>
          </a:bodyPr>
          <a:lstStyle>
            <a:lvl1pPr lvl="0" marR="0" algn="l">
              <a:lnSpc>
                <a:spcPct val="100000"/>
              </a:lnSpc>
              <a:spcBef>
                <a:spcPts val="0"/>
              </a:spcBef>
              <a:spcAft>
                <a:spcPts val="0"/>
              </a:spcAft>
              <a:buClr>
                <a:srgbClr val="7F7F7F"/>
              </a:buClr>
              <a:buSzPts val="1500"/>
              <a:buFont typeface="Arial"/>
              <a:buNone/>
              <a:defRPr b="0" i="0" sz="1500" u="none" cap="none" strike="noStrike">
                <a:solidFill>
                  <a:srgbClr val="7F7F7F"/>
                </a:solidFill>
                <a:latin typeface="Arial"/>
                <a:ea typeface="Arial"/>
                <a:cs typeface="Arial"/>
                <a:sym typeface="Arial"/>
              </a:defRPr>
            </a:lvl1pPr>
            <a:lvl2pPr lvl="1" marR="0" algn="ctr">
              <a:lnSpc>
                <a:spcPct val="100000"/>
              </a:lnSpc>
              <a:spcBef>
                <a:spcPts val="12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lvl="2" marR="0" algn="ctr">
              <a:lnSpc>
                <a:spcPct val="10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lvl="3" marR="0" algn="ctr">
              <a:lnSpc>
                <a:spcPct val="100000"/>
              </a:lnSpc>
              <a:spcBef>
                <a:spcPts val="1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algn="ctr">
              <a:lnSpc>
                <a:spcPct val="90000"/>
              </a:lnSpc>
              <a:spcBef>
                <a:spcPts val="1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algn="ctr">
              <a:lnSpc>
                <a:spcPct val="90000"/>
              </a:lnSpc>
              <a:spcBef>
                <a:spcPts val="1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algn="ctr">
              <a:lnSpc>
                <a:spcPct val="90000"/>
              </a:lnSpc>
              <a:spcBef>
                <a:spcPts val="1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algn="ctr">
              <a:lnSpc>
                <a:spcPct val="90000"/>
              </a:lnSpc>
              <a:spcBef>
                <a:spcPts val="1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algn="ctr">
              <a:lnSpc>
                <a:spcPct val="90000"/>
              </a:lnSpc>
              <a:spcBef>
                <a:spcPts val="1200"/>
              </a:spcBef>
              <a:spcAft>
                <a:spcPts val="12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298" name="Google Shape;298;p268"/>
          <p:cNvSpPr txBox="1"/>
          <p:nvPr>
            <p:ph type="ctrTitle"/>
          </p:nvPr>
        </p:nvSpPr>
        <p:spPr>
          <a:xfrm>
            <a:off x="476450" y="3297472"/>
            <a:ext cx="8416200" cy="675000"/>
          </a:xfrm>
          <a:prstGeom prst="rect">
            <a:avLst/>
          </a:prstGeom>
          <a:noFill/>
          <a:ln>
            <a:noFill/>
          </a:ln>
        </p:spPr>
        <p:txBody>
          <a:bodyPr anchorCtr="0" anchor="b" bIns="0" lIns="27000" spcFirstLastPara="1" rIns="27000" wrap="square" tIns="0">
            <a:normAutofit/>
          </a:bodyPr>
          <a:lstStyle>
            <a:lvl1pPr lvl="0" algn="l">
              <a:lnSpc>
                <a:spcPct val="90000"/>
              </a:lnSpc>
              <a:spcBef>
                <a:spcPts val="0"/>
              </a:spcBef>
              <a:spcAft>
                <a:spcPts val="0"/>
              </a:spcAft>
              <a:buClr>
                <a:srgbClr val="00A49A"/>
              </a:buClr>
              <a:buSzPts val="2700"/>
              <a:buFont typeface="Arial"/>
              <a:buNone/>
              <a:defRPr b="0" sz="2700">
                <a:solidFill>
                  <a:srgbClr val="00A49A"/>
                </a:solidFill>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pic>
        <p:nvPicPr>
          <p:cNvPr id="299" name="Google Shape;299;p268"/>
          <p:cNvPicPr preferRelativeResize="0"/>
          <p:nvPr/>
        </p:nvPicPr>
        <p:blipFill rotWithShape="1">
          <a:blip r:embed="rId2">
            <a:alphaModFix/>
          </a:blip>
          <a:srcRect b="0" l="0" r="0" t="0"/>
          <a:stretch/>
        </p:blipFill>
        <p:spPr>
          <a:xfrm>
            <a:off x="1" y="1061185"/>
            <a:ext cx="3864231" cy="1862490"/>
          </a:xfrm>
          <a:prstGeom prst="rect">
            <a:avLst/>
          </a:prstGeom>
          <a:noFill/>
          <a:ln>
            <a:noFill/>
          </a:ln>
        </p:spPr>
      </p:pic>
    </p:spTree>
  </p:cSld>
  <p:clrMapOvr>
    <a:masterClrMapping/>
  </p:clrMapOvr>
  <p:extLst>
    <p:ext uri="{DCECCB84-F9BA-43D5-87BE-67443E8EF086}">
      <p15:sldGuideLst>
        <p15:guide id="1" pos="156">
          <p15:clr>
            <a:srgbClr val="CCCCCC"/>
          </p15:clr>
        </p15:guide>
        <p15:guide id="2" pos="5604">
          <p15:clr>
            <a:srgbClr val="CCCCCC"/>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3">
  <p:cSld name="Section Slide 3">
    <p:spTree>
      <p:nvGrpSpPr>
        <p:cNvPr id="300" name="Shape 300"/>
        <p:cNvGrpSpPr/>
        <p:nvPr/>
      </p:nvGrpSpPr>
      <p:grpSpPr>
        <a:xfrm>
          <a:off x="0" y="0"/>
          <a:ext cx="0" cy="0"/>
          <a:chOff x="0" y="0"/>
          <a:chExt cx="0" cy="0"/>
        </a:xfrm>
      </p:grpSpPr>
      <p:sp>
        <p:nvSpPr>
          <p:cNvPr id="301" name="Google Shape;301;p269"/>
          <p:cNvSpPr txBox="1"/>
          <p:nvPr>
            <p:ph type="title"/>
          </p:nvPr>
        </p:nvSpPr>
        <p:spPr>
          <a:xfrm>
            <a:off x="602273" y="3346756"/>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2" name="Google Shape;302;p269"/>
          <p:cNvSpPr/>
          <p:nvPr>
            <p:ph idx="2" type="pic"/>
          </p:nvPr>
        </p:nvSpPr>
        <p:spPr>
          <a:xfrm>
            <a:off x="0" y="0"/>
            <a:ext cx="9144000" cy="2940900"/>
          </a:xfrm>
          <a:prstGeom prst="rect">
            <a:avLst/>
          </a:prstGeom>
          <a:noFill/>
          <a:ln>
            <a:noFill/>
          </a:ln>
        </p:spPr>
      </p:sp>
      <p:pic>
        <p:nvPicPr>
          <p:cNvPr id="303" name="Google Shape;303;p269"/>
          <p:cNvPicPr preferRelativeResize="0"/>
          <p:nvPr/>
        </p:nvPicPr>
        <p:blipFill rotWithShape="1">
          <a:blip r:embed="rId2">
            <a:alphaModFix/>
          </a:blip>
          <a:srcRect b="13870" l="0" r="0" t="49728"/>
          <a:stretch/>
        </p:blipFill>
        <p:spPr>
          <a:xfrm>
            <a:off x="0" y="0"/>
            <a:ext cx="9144000" cy="2961765"/>
          </a:xfrm>
          <a:prstGeom prst="rect">
            <a:avLst/>
          </a:prstGeom>
          <a:noFill/>
          <a:ln>
            <a:noFill/>
          </a:ln>
        </p:spPr>
      </p:pic>
      <p:sp>
        <p:nvSpPr>
          <p:cNvPr id="304" name="Google Shape;304;p269"/>
          <p:cNvSpPr/>
          <p:nvPr/>
        </p:nvSpPr>
        <p:spPr>
          <a:xfrm>
            <a:off x="0" y="-20921"/>
            <a:ext cx="9144000" cy="2982600"/>
          </a:xfrm>
          <a:prstGeom prst="rect">
            <a:avLst/>
          </a:prstGeom>
          <a:solidFill>
            <a:srgbClr val="FBC639">
              <a:alpha val="8470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1">
    <p:spTree>
      <p:nvGrpSpPr>
        <p:cNvPr id="305" name="Shape 305"/>
        <p:cNvGrpSpPr/>
        <p:nvPr/>
      </p:nvGrpSpPr>
      <p:grpSpPr>
        <a:xfrm>
          <a:off x="0" y="0"/>
          <a:ext cx="0" cy="0"/>
          <a:chOff x="0" y="0"/>
          <a:chExt cx="0" cy="0"/>
        </a:xfrm>
      </p:grpSpPr>
      <p:sp>
        <p:nvSpPr>
          <p:cNvPr id="306" name="Google Shape;306;p270"/>
          <p:cNvSpPr txBox="1"/>
          <p:nvPr>
            <p:ph type="title"/>
          </p:nvPr>
        </p:nvSpPr>
        <p:spPr>
          <a:xfrm>
            <a:off x="457200" y="685800"/>
            <a:ext cx="6508800" cy="8574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p270"/>
          <p:cNvSpPr txBox="1"/>
          <p:nvPr>
            <p:ph idx="1" type="body"/>
          </p:nvPr>
        </p:nvSpPr>
        <p:spPr>
          <a:xfrm>
            <a:off x="457200" y="1657351"/>
            <a:ext cx="6508800" cy="29373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80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308" name="Google Shape;308;p270"/>
          <p:cNvSpPr txBox="1"/>
          <p:nvPr>
            <p:ph idx="10" type="dt"/>
          </p:nvPr>
        </p:nvSpPr>
        <p:spPr>
          <a:xfrm>
            <a:off x="7212013" y="4767263"/>
            <a:ext cx="1752600" cy="2739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9" name="Google Shape;309;p270"/>
          <p:cNvSpPr txBox="1"/>
          <p:nvPr>
            <p:ph idx="11" type="ftr"/>
          </p:nvPr>
        </p:nvSpPr>
        <p:spPr>
          <a:xfrm>
            <a:off x="174625" y="4767263"/>
            <a:ext cx="60072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OBJECT_2">
    <p:spTree>
      <p:nvGrpSpPr>
        <p:cNvPr id="310" name="Shape 310"/>
        <p:cNvGrpSpPr/>
        <p:nvPr/>
      </p:nvGrpSpPr>
      <p:grpSpPr>
        <a:xfrm>
          <a:off x="0" y="0"/>
          <a:ext cx="0" cy="0"/>
          <a:chOff x="0" y="0"/>
          <a:chExt cx="0" cy="0"/>
        </a:xfrm>
      </p:grpSpPr>
      <p:sp>
        <p:nvSpPr>
          <p:cNvPr id="311" name="Google Shape;311;p27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p27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 name="Google Shape;313;p271"/>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14" name="Google Shape;314;p271"/>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15" name="Google Shape;315;p271"/>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16" name="Shape 316"/>
        <p:cNvGrpSpPr/>
        <p:nvPr/>
      </p:nvGrpSpPr>
      <p:grpSpPr>
        <a:xfrm>
          <a:off x="0" y="0"/>
          <a:ext cx="0" cy="0"/>
          <a:chOff x="0" y="0"/>
          <a:chExt cx="0" cy="0"/>
        </a:xfrm>
      </p:grpSpPr>
      <p:sp>
        <p:nvSpPr>
          <p:cNvPr id="317" name="Google Shape;317;p272"/>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8" name="Google Shape;318;p272"/>
          <p:cNvSpPr txBox="1"/>
          <p:nvPr>
            <p:ph idx="1" type="body"/>
          </p:nvPr>
        </p:nvSpPr>
        <p:spPr>
          <a:xfrm>
            <a:off x="629842"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67"/>
              <a:buNone/>
              <a:defRPr b="1" sz="1867"/>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19" name="Google Shape;319;p272"/>
          <p:cNvSpPr txBox="1"/>
          <p:nvPr>
            <p:ph idx="2" type="body"/>
          </p:nvPr>
        </p:nvSpPr>
        <p:spPr>
          <a:xfrm>
            <a:off x="629842" y="1878806"/>
            <a:ext cx="3868500" cy="27636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272"/>
          <p:cNvSpPr txBox="1"/>
          <p:nvPr>
            <p:ph idx="3" type="body"/>
          </p:nvPr>
        </p:nvSpPr>
        <p:spPr>
          <a:xfrm>
            <a:off x="4629152"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67"/>
              <a:buNone/>
              <a:defRPr b="1" sz="1867"/>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1" name="Google Shape;321;p272"/>
          <p:cNvSpPr txBox="1"/>
          <p:nvPr>
            <p:ph idx="4" type="body"/>
          </p:nvPr>
        </p:nvSpPr>
        <p:spPr>
          <a:xfrm>
            <a:off x="4629152" y="1878806"/>
            <a:ext cx="3887400" cy="27636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 name="Google Shape;322;p272"/>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3" name="Google Shape;323;p272"/>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4" name="Google Shape;324;p272"/>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spTree>
      <p:nvGrpSpPr>
        <p:cNvPr id="331" name="Shape 331"/>
        <p:cNvGrpSpPr/>
        <p:nvPr/>
      </p:nvGrpSpPr>
      <p:grpSpPr>
        <a:xfrm>
          <a:off x="0" y="0"/>
          <a:ext cx="0" cy="0"/>
          <a:chOff x="0" y="0"/>
          <a:chExt cx="0" cy="0"/>
        </a:xfrm>
      </p:grpSpPr>
      <p:sp>
        <p:nvSpPr>
          <p:cNvPr id="332" name="Google Shape;332;p13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Font typeface="Quattrocento Sans"/>
              <a:buNone/>
              <a:defRPr b="1">
                <a:latin typeface="Quattrocento Sans"/>
                <a:ea typeface="Quattrocento Sans"/>
                <a:cs typeface="Quattrocento Sans"/>
                <a:sym typeface="Quattrocento San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3" name="Google Shape;333;p134"/>
          <p:cNvSpPr txBox="1"/>
          <p:nvPr>
            <p:ph idx="12" type="sldNum"/>
          </p:nvPr>
        </p:nvSpPr>
        <p:spPr>
          <a:xfrm>
            <a:off x="8491460" y="4731074"/>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blank">
  <p:cSld name="2_Title and Content blank">
    <p:spTree>
      <p:nvGrpSpPr>
        <p:cNvPr id="334" name="Shape 334"/>
        <p:cNvGrpSpPr/>
        <p:nvPr/>
      </p:nvGrpSpPr>
      <p:grpSpPr>
        <a:xfrm>
          <a:off x="0" y="0"/>
          <a:ext cx="0" cy="0"/>
          <a:chOff x="0" y="0"/>
          <a:chExt cx="0" cy="0"/>
        </a:xfrm>
      </p:grpSpPr>
      <p:sp>
        <p:nvSpPr>
          <p:cNvPr id="335" name="Google Shape;335;p13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6" name="Google Shape;336;p137"/>
          <p:cNvSpPr txBox="1"/>
          <p:nvPr>
            <p:ph idx="1" type="body"/>
          </p:nvPr>
        </p:nvSpPr>
        <p:spPr>
          <a:xfrm>
            <a:off x="628650" y="1369219"/>
            <a:ext cx="7886700" cy="31920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7" name="Google Shape;337;p137"/>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 name="Shape 37"/>
        <p:cNvGrpSpPr/>
        <p:nvPr/>
      </p:nvGrpSpPr>
      <p:grpSpPr>
        <a:xfrm>
          <a:off x="0" y="0"/>
          <a:ext cx="0" cy="0"/>
          <a:chOff x="0" y="0"/>
          <a:chExt cx="0" cy="0"/>
        </a:xfrm>
      </p:grpSpPr>
      <p:sp>
        <p:nvSpPr>
          <p:cNvPr id="38" name="Google Shape;38;p124"/>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24"/>
          <p:cNvSpPr txBox="1"/>
          <p:nvPr>
            <p:ph idx="1" type="body"/>
          </p:nvPr>
        </p:nvSpPr>
        <p:spPr>
          <a:xfrm>
            <a:off x="629842"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67"/>
              <a:buNone/>
              <a:defRPr b="1" sz="1867"/>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124"/>
          <p:cNvSpPr txBox="1"/>
          <p:nvPr>
            <p:ph idx="2" type="body"/>
          </p:nvPr>
        </p:nvSpPr>
        <p:spPr>
          <a:xfrm>
            <a:off x="629842" y="1878806"/>
            <a:ext cx="3868500" cy="27636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24"/>
          <p:cNvSpPr txBox="1"/>
          <p:nvPr>
            <p:ph idx="3" type="body"/>
          </p:nvPr>
        </p:nvSpPr>
        <p:spPr>
          <a:xfrm>
            <a:off x="4629152"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67"/>
              <a:buNone/>
              <a:defRPr b="1" sz="1867"/>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 name="Google Shape;42;p124"/>
          <p:cNvSpPr txBox="1"/>
          <p:nvPr>
            <p:ph idx="4" type="body"/>
          </p:nvPr>
        </p:nvSpPr>
        <p:spPr>
          <a:xfrm>
            <a:off x="4629152" y="1878806"/>
            <a:ext cx="3887400" cy="27636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124"/>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4" name="Google Shape;44;p124"/>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5" name="Google Shape;45;p124"/>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8" name="Shape 338"/>
        <p:cNvGrpSpPr/>
        <p:nvPr/>
      </p:nvGrpSpPr>
      <p:grpSpPr>
        <a:xfrm>
          <a:off x="0" y="0"/>
          <a:ext cx="0" cy="0"/>
          <a:chOff x="0" y="0"/>
          <a:chExt cx="0" cy="0"/>
        </a:xfrm>
      </p:grpSpPr>
      <p:sp>
        <p:nvSpPr>
          <p:cNvPr id="339" name="Google Shape;339;p13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0" name="Google Shape;340;p139"/>
          <p:cNvSpPr txBox="1"/>
          <p:nvPr>
            <p:ph idx="1" type="body"/>
          </p:nvPr>
        </p:nvSpPr>
        <p:spPr>
          <a:xfrm>
            <a:off x="628650" y="1369219"/>
            <a:ext cx="7886700" cy="31920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41" name="Google Shape;341;p139"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342" name="Google Shape;342;p139"/>
          <p:cNvSpPr txBox="1"/>
          <p:nvPr>
            <p:ph idx="10" type="dt"/>
          </p:nvPr>
        </p:nvSpPr>
        <p:spPr>
          <a:xfrm>
            <a:off x="6982337" y="4690149"/>
            <a:ext cx="11487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3" name="Google Shape;343;p139"/>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344" name="Google Shape;344;p139"/>
          <p:cNvSpPr txBox="1"/>
          <p:nvPr>
            <p:ph idx="11" type="ftr"/>
          </p:nvPr>
        </p:nvSpPr>
        <p:spPr>
          <a:xfrm>
            <a:off x="2662947" y="4690149"/>
            <a:ext cx="43632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logo">
  <p:cSld name="Title and Content_logo">
    <p:spTree>
      <p:nvGrpSpPr>
        <p:cNvPr id="345" name="Shape 345"/>
        <p:cNvGrpSpPr/>
        <p:nvPr/>
      </p:nvGrpSpPr>
      <p:grpSpPr>
        <a:xfrm>
          <a:off x="0" y="0"/>
          <a:ext cx="0" cy="0"/>
          <a:chOff x="0" y="0"/>
          <a:chExt cx="0" cy="0"/>
        </a:xfrm>
      </p:grpSpPr>
      <p:pic>
        <p:nvPicPr>
          <p:cNvPr id="346" name="Google Shape;346;p140"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347" name="Google Shape;347;p140"/>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348" name="Google Shape;348;p1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Font typeface="Quattrocento Sans"/>
              <a:buNone/>
              <a:defRPr b="1">
                <a:latin typeface="Quattrocento Sans"/>
                <a:ea typeface="Quattrocento Sans"/>
                <a:cs typeface="Quattrocento Sans"/>
                <a:sym typeface="Quattrocento San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9" name="Google Shape;349;p140"/>
          <p:cNvSpPr txBox="1"/>
          <p:nvPr>
            <p:ph idx="1" type="body"/>
          </p:nvPr>
        </p:nvSpPr>
        <p:spPr>
          <a:xfrm>
            <a:off x="628650" y="1412081"/>
            <a:ext cx="7886700" cy="29457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latin typeface="Quattrocento Sans"/>
                <a:ea typeface="Quattrocento Sans"/>
                <a:cs typeface="Quattrocento Sans"/>
                <a:sym typeface="Quattrocento Sans"/>
              </a:defRPr>
            </a:lvl1pPr>
            <a:lvl2pPr indent="-342900" lvl="1" marL="914400" algn="l">
              <a:lnSpc>
                <a:spcPct val="90000"/>
              </a:lnSpc>
              <a:spcBef>
                <a:spcPts val="400"/>
              </a:spcBef>
              <a:spcAft>
                <a:spcPts val="0"/>
              </a:spcAft>
              <a:buClr>
                <a:schemeClr val="dk1"/>
              </a:buClr>
              <a:buSzPts val="1800"/>
              <a:buChar char="•"/>
              <a:defRPr>
                <a:latin typeface="Quattrocento Sans"/>
                <a:ea typeface="Quattrocento Sans"/>
                <a:cs typeface="Quattrocento Sans"/>
                <a:sym typeface="Quattrocento Sans"/>
              </a:defRPr>
            </a:lvl2pPr>
            <a:lvl3pPr indent="-323850" lvl="2" marL="1371600" algn="l">
              <a:lnSpc>
                <a:spcPct val="90000"/>
              </a:lnSpc>
              <a:spcBef>
                <a:spcPts val="400"/>
              </a:spcBef>
              <a:spcAft>
                <a:spcPts val="0"/>
              </a:spcAft>
              <a:buClr>
                <a:schemeClr val="dk1"/>
              </a:buClr>
              <a:buSzPts val="1500"/>
              <a:buChar char="•"/>
              <a:defRPr>
                <a:latin typeface="Quattrocento Sans"/>
                <a:ea typeface="Quattrocento Sans"/>
                <a:cs typeface="Quattrocento Sans"/>
                <a:sym typeface="Quattrocento Sans"/>
              </a:defRPr>
            </a:lvl3pPr>
            <a:lvl4pPr indent="-317500" lvl="3" marL="1828800" algn="l">
              <a:lnSpc>
                <a:spcPct val="90000"/>
              </a:lnSpc>
              <a:spcBef>
                <a:spcPts val="400"/>
              </a:spcBef>
              <a:spcAft>
                <a:spcPts val="0"/>
              </a:spcAft>
              <a:buClr>
                <a:schemeClr val="dk1"/>
              </a:buClr>
              <a:buSzPts val="1400"/>
              <a:buChar char="•"/>
              <a:defRPr>
                <a:latin typeface="Quattrocento Sans"/>
                <a:ea typeface="Quattrocento Sans"/>
                <a:cs typeface="Quattrocento Sans"/>
                <a:sym typeface="Quattrocento Sans"/>
              </a:defRPr>
            </a:lvl4pPr>
            <a:lvl5pPr indent="-317500" lvl="4" marL="2286000" algn="l">
              <a:lnSpc>
                <a:spcPct val="90000"/>
              </a:lnSpc>
              <a:spcBef>
                <a:spcPts val="400"/>
              </a:spcBef>
              <a:spcAft>
                <a:spcPts val="0"/>
              </a:spcAft>
              <a:buClr>
                <a:schemeClr val="dk1"/>
              </a:buClr>
              <a:buSzPts val="1400"/>
              <a:buChar char="•"/>
              <a:defRPr>
                <a:latin typeface="Quattrocento Sans"/>
                <a:ea typeface="Quattrocento Sans"/>
                <a:cs typeface="Quattrocento Sans"/>
                <a:sym typeface="Quattrocento Sans"/>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350" name="Shape 350"/>
        <p:cNvGrpSpPr/>
        <p:nvPr/>
      </p:nvGrpSpPr>
      <p:grpSpPr>
        <a:xfrm>
          <a:off x="0" y="0"/>
          <a:ext cx="0" cy="0"/>
          <a:chOff x="0" y="0"/>
          <a:chExt cx="0" cy="0"/>
        </a:xfrm>
      </p:grpSpPr>
      <p:sp>
        <p:nvSpPr>
          <p:cNvPr id="351" name="Google Shape;351;p143"/>
          <p:cNvSpPr txBox="1"/>
          <p:nvPr>
            <p:ph type="title"/>
          </p:nvPr>
        </p:nvSpPr>
        <p:spPr>
          <a:xfrm>
            <a:off x="484583" y="339539"/>
            <a:ext cx="7053600" cy="10503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lt2"/>
              </a:buClr>
              <a:buSzPts val="3200"/>
              <a:buFont typeface="Century Gothic"/>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2" name="Google Shape;352;p143"/>
          <p:cNvSpPr txBox="1"/>
          <p:nvPr>
            <p:ph idx="1" type="body"/>
          </p:nvPr>
        </p:nvSpPr>
        <p:spPr>
          <a:xfrm>
            <a:off x="474710" y="1485900"/>
            <a:ext cx="2210100" cy="4323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SzPts val="1400"/>
              <a:buNone/>
              <a:defRPr b="0" sz="1800">
                <a:solidFill>
                  <a:schemeClr val="accent1"/>
                </a:solidFill>
              </a:defRPr>
            </a:lvl1pPr>
            <a:lvl2pPr indent="-228600" lvl="1" marL="914400" algn="l">
              <a:lnSpc>
                <a:spcPct val="90000"/>
              </a:lnSpc>
              <a:spcBef>
                <a:spcPts val="800"/>
              </a:spcBef>
              <a:spcAft>
                <a:spcPts val="0"/>
              </a:spcAft>
              <a:buSzPts val="1200"/>
              <a:buNone/>
              <a:defRPr b="1" sz="1500"/>
            </a:lvl2pPr>
            <a:lvl3pPr indent="-228600" lvl="2" marL="1371600" algn="l">
              <a:lnSpc>
                <a:spcPct val="90000"/>
              </a:lnSpc>
              <a:spcBef>
                <a:spcPts val="800"/>
              </a:spcBef>
              <a:spcAft>
                <a:spcPts val="0"/>
              </a:spcAft>
              <a:buSzPts val="1100"/>
              <a:buNone/>
              <a:defRPr b="1" sz="1400"/>
            </a:lvl3pPr>
            <a:lvl4pPr indent="-228600" lvl="3" marL="1828800" algn="l">
              <a:lnSpc>
                <a:spcPct val="90000"/>
              </a:lnSpc>
              <a:spcBef>
                <a:spcPts val="800"/>
              </a:spcBef>
              <a:spcAft>
                <a:spcPts val="0"/>
              </a:spcAft>
              <a:buSzPts val="1000"/>
              <a:buNone/>
              <a:defRPr b="1" sz="1200"/>
            </a:lvl4pPr>
            <a:lvl5pPr indent="-228600" lvl="4" marL="2286000" algn="l">
              <a:lnSpc>
                <a:spcPct val="90000"/>
              </a:lnSpc>
              <a:spcBef>
                <a:spcPts val="800"/>
              </a:spcBef>
              <a:spcAft>
                <a:spcPts val="0"/>
              </a:spcAft>
              <a:buSzPts val="1000"/>
              <a:buNone/>
              <a:defRPr b="1" sz="1200"/>
            </a:lvl5pPr>
            <a:lvl6pPr indent="-228600" lvl="5" marL="2743200" algn="l">
              <a:lnSpc>
                <a:spcPct val="90000"/>
              </a:lnSpc>
              <a:spcBef>
                <a:spcPts val="800"/>
              </a:spcBef>
              <a:spcAft>
                <a:spcPts val="0"/>
              </a:spcAft>
              <a:buSzPts val="1000"/>
              <a:buNone/>
              <a:defRPr b="1" sz="1200"/>
            </a:lvl6pPr>
            <a:lvl7pPr indent="-228600" lvl="6" marL="3200400" algn="l">
              <a:lnSpc>
                <a:spcPct val="90000"/>
              </a:lnSpc>
              <a:spcBef>
                <a:spcPts val="800"/>
              </a:spcBef>
              <a:spcAft>
                <a:spcPts val="0"/>
              </a:spcAft>
              <a:buSzPts val="1000"/>
              <a:buNone/>
              <a:defRPr b="1" sz="1200"/>
            </a:lvl7pPr>
            <a:lvl8pPr indent="-228600" lvl="7" marL="3657600" algn="l">
              <a:lnSpc>
                <a:spcPct val="90000"/>
              </a:lnSpc>
              <a:spcBef>
                <a:spcPts val="800"/>
              </a:spcBef>
              <a:spcAft>
                <a:spcPts val="0"/>
              </a:spcAft>
              <a:buSzPts val="1000"/>
              <a:buNone/>
              <a:defRPr b="1" sz="1200"/>
            </a:lvl8pPr>
            <a:lvl9pPr indent="-228600" lvl="8" marL="4114800" algn="l">
              <a:lnSpc>
                <a:spcPct val="90000"/>
              </a:lnSpc>
              <a:spcBef>
                <a:spcPts val="800"/>
              </a:spcBef>
              <a:spcAft>
                <a:spcPts val="0"/>
              </a:spcAft>
              <a:buSzPts val="1000"/>
              <a:buNone/>
              <a:defRPr b="1" sz="1200"/>
            </a:lvl9pPr>
          </a:lstStyle>
          <a:p/>
        </p:txBody>
      </p:sp>
      <p:sp>
        <p:nvSpPr>
          <p:cNvPr id="353" name="Google Shape;353;p143"/>
          <p:cNvSpPr txBox="1"/>
          <p:nvPr>
            <p:ph idx="2" type="body"/>
          </p:nvPr>
        </p:nvSpPr>
        <p:spPr>
          <a:xfrm>
            <a:off x="489347" y="2000250"/>
            <a:ext cx="2195700" cy="2691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SzPts val="800"/>
              <a:buNone/>
              <a:defRPr sz="1100"/>
            </a:lvl1pPr>
            <a:lvl2pPr indent="-228600" lvl="1" marL="914400" algn="l">
              <a:lnSpc>
                <a:spcPct val="90000"/>
              </a:lnSpc>
              <a:spcBef>
                <a:spcPts val="800"/>
              </a:spcBef>
              <a:spcAft>
                <a:spcPts val="0"/>
              </a:spcAft>
              <a:buSzPts val="700"/>
              <a:buNone/>
              <a:defRPr sz="900"/>
            </a:lvl2pPr>
            <a:lvl3pPr indent="-228600" lvl="2" marL="1371600" algn="l">
              <a:lnSpc>
                <a:spcPct val="90000"/>
              </a:lnSpc>
              <a:spcBef>
                <a:spcPts val="800"/>
              </a:spcBef>
              <a:spcAft>
                <a:spcPts val="0"/>
              </a:spcAft>
              <a:buSzPts val="600"/>
              <a:buNone/>
              <a:defRPr sz="800"/>
            </a:lvl3pPr>
            <a:lvl4pPr indent="-228600" lvl="3" marL="1828800" algn="l">
              <a:lnSpc>
                <a:spcPct val="90000"/>
              </a:lnSpc>
              <a:spcBef>
                <a:spcPts val="800"/>
              </a:spcBef>
              <a:spcAft>
                <a:spcPts val="0"/>
              </a:spcAft>
              <a:buSzPts val="500"/>
              <a:buNone/>
              <a:defRPr sz="700"/>
            </a:lvl4pPr>
            <a:lvl5pPr indent="-228600" lvl="4" marL="2286000" algn="l">
              <a:lnSpc>
                <a:spcPct val="90000"/>
              </a:lnSpc>
              <a:spcBef>
                <a:spcPts val="800"/>
              </a:spcBef>
              <a:spcAft>
                <a:spcPts val="0"/>
              </a:spcAft>
              <a:buSzPts val="500"/>
              <a:buNone/>
              <a:defRPr sz="700"/>
            </a:lvl5pPr>
            <a:lvl6pPr indent="-228600" lvl="5" marL="2743200" algn="l">
              <a:lnSpc>
                <a:spcPct val="90000"/>
              </a:lnSpc>
              <a:spcBef>
                <a:spcPts val="800"/>
              </a:spcBef>
              <a:spcAft>
                <a:spcPts val="0"/>
              </a:spcAft>
              <a:buSzPts val="500"/>
              <a:buNone/>
              <a:defRPr sz="700"/>
            </a:lvl6pPr>
            <a:lvl7pPr indent="-228600" lvl="6" marL="3200400" algn="l">
              <a:lnSpc>
                <a:spcPct val="90000"/>
              </a:lnSpc>
              <a:spcBef>
                <a:spcPts val="800"/>
              </a:spcBef>
              <a:spcAft>
                <a:spcPts val="0"/>
              </a:spcAft>
              <a:buSzPts val="500"/>
              <a:buNone/>
              <a:defRPr sz="700"/>
            </a:lvl7pPr>
            <a:lvl8pPr indent="-228600" lvl="7" marL="3657600" algn="l">
              <a:lnSpc>
                <a:spcPct val="90000"/>
              </a:lnSpc>
              <a:spcBef>
                <a:spcPts val="800"/>
              </a:spcBef>
              <a:spcAft>
                <a:spcPts val="0"/>
              </a:spcAft>
              <a:buSzPts val="500"/>
              <a:buNone/>
              <a:defRPr sz="700"/>
            </a:lvl8pPr>
            <a:lvl9pPr indent="-228600" lvl="8" marL="4114800" algn="l">
              <a:lnSpc>
                <a:spcPct val="90000"/>
              </a:lnSpc>
              <a:spcBef>
                <a:spcPts val="800"/>
              </a:spcBef>
              <a:spcAft>
                <a:spcPts val="0"/>
              </a:spcAft>
              <a:buSzPts val="500"/>
              <a:buNone/>
              <a:defRPr sz="700"/>
            </a:lvl9pPr>
          </a:lstStyle>
          <a:p/>
        </p:txBody>
      </p:sp>
      <p:sp>
        <p:nvSpPr>
          <p:cNvPr id="354" name="Google Shape;354;p143"/>
          <p:cNvSpPr txBox="1"/>
          <p:nvPr>
            <p:ph idx="3" type="body"/>
          </p:nvPr>
        </p:nvSpPr>
        <p:spPr>
          <a:xfrm>
            <a:off x="2912744" y="1485900"/>
            <a:ext cx="2202000" cy="4323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SzPts val="1400"/>
              <a:buNone/>
              <a:defRPr b="0" sz="1800">
                <a:solidFill>
                  <a:schemeClr val="accent1"/>
                </a:solidFill>
              </a:defRPr>
            </a:lvl1pPr>
            <a:lvl2pPr indent="-228600" lvl="1" marL="914400" algn="l">
              <a:lnSpc>
                <a:spcPct val="90000"/>
              </a:lnSpc>
              <a:spcBef>
                <a:spcPts val="800"/>
              </a:spcBef>
              <a:spcAft>
                <a:spcPts val="0"/>
              </a:spcAft>
              <a:buSzPts val="1200"/>
              <a:buNone/>
              <a:defRPr b="1" sz="1500"/>
            </a:lvl2pPr>
            <a:lvl3pPr indent="-228600" lvl="2" marL="1371600" algn="l">
              <a:lnSpc>
                <a:spcPct val="90000"/>
              </a:lnSpc>
              <a:spcBef>
                <a:spcPts val="800"/>
              </a:spcBef>
              <a:spcAft>
                <a:spcPts val="0"/>
              </a:spcAft>
              <a:buSzPts val="1100"/>
              <a:buNone/>
              <a:defRPr b="1" sz="1400"/>
            </a:lvl3pPr>
            <a:lvl4pPr indent="-228600" lvl="3" marL="1828800" algn="l">
              <a:lnSpc>
                <a:spcPct val="90000"/>
              </a:lnSpc>
              <a:spcBef>
                <a:spcPts val="800"/>
              </a:spcBef>
              <a:spcAft>
                <a:spcPts val="0"/>
              </a:spcAft>
              <a:buSzPts val="1000"/>
              <a:buNone/>
              <a:defRPr b="1" sz="1200"/>
            </a:lvl4pPr>
            <a:lvl5pPr indent="-228600" lvl="4" marL="2286000" algn="l">
              <a:lnSpc>
                <a:spcPct val="90000"/>
              </a:lnSpc>
              <a:spcBef>
                <a:spcPts val="800"/>
              </a:spcBef>
              <a:spcAft>
                <a:spcPts val="0"/>
              </a:spcAft>
              <a:buSzPts val="1000"/>
              <a:buNone/>
              <a:defRPr b="1" sz="1200"/>
            </a:lvl5pPr>
            <a:lvl6pPr indent="-228600" lvl="5" marL="2743200" algn="l">
              <a:lnSpc>
                <a:spcPct val="90000"/>
              </a:lnSpc>
              <a:spcBef>
                <a:spcPts val="800"/>
              </a:spcBef>
              <a:spcAft>
                <a:spcPts val="0"/>
              </a:spcAft>
              <a:buSzPts val="1000"/>
              <a:buNone/>
              <a:defRPr b="1" sz="1200"/>
            </a:lvl6pPr>
            <a:lvl7pPr indent="-228600" lvl="6" marL="3200400" algn="l">
              <a:lnSpc>
                <a:spcPct val="90000"/>
              </a:lnSpc>
              <a:spcBef>
                <a:spcPts val="800"/>
              </a:spcBef>
              <a:spcAft>
                <a:spcPts val="0"/>
              </a:spcAft>
              <a:buSzPts val="1000"/>
              <a:buNone/>
              <a:defRPr b="1" sz="1200"/>
            </a:lvl7pPr>
            <a:lvl8pPr indent="-228600" lvl="7" marL="3657600" algn="l">
              <a:lnSpc>
                <a:spcPct val="90000"/>
              </a:lnSpc>
              <a:spcBef>
                <a:spcPts val="800"/>
              </a:spcBef>
              <a:spcAft>
                <a:spcPts val="0"/>
              </a:spcAft>
              <a:buSzPts val="1000"/>
              <a:buNone/>
              <a:defRPr b="1" sz="1200"/>
            </a:lvl8pPr>
            <a:lvl9pPr indent="-228600" lvl="8" marL="4114800" algn="l">
              <a:lnSpc>
                <a:spcPct val="90000"/>
              </a:lnSpc>
              <a:spcBef>
                <a:spcPts val="800"/>
              </a:spcBef>
              <a:spcAft>
                <a:spcPts val="0"/>
              </a:spcAft>
              <a:buSzPts val="1000"/>
              <a:buNone/>
              <a:defRPr b="1" sz="1200"/>
            </a:lvl9pPr>
          </a:lstStyle>
          <a:p/>
        </p:txBody>
      </p:sp>
      <p:sp>
        <p:nvSpPr>
          <p:cNvPr id="355" name="Google Shape;355;p143"/>
          <p:cNvSpPr txBox="1"/>
          <p:nvPr>
            <p:ph idx="4" type="body"/>
          </p:nvPr>
        </p:nvSpPr>
        <p:spPr>
          <a:xfrm>
            <a:off x="2904830" y="2000250"/>
            <a:ext cx="2210100" cy="2691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SzPts val="800"/>
              <a:buNone/>
              <a:defRPr sz="1100"/>
            </a:lvl1pPr>
            <a:lvl2pPr indent="-228600" lvl="1" marL="914400" algn="l">
              <a:lnSpc>
                <a:spcPct val="90000"/>
              </a:lnSpc>
              <a:spcBef>
                <a:spcPts val="800"/>
              </a:spcBef>
              <a:spcAft>
                <a:spcPts val="0"/>
              </a:spcAft>
              <a:buSzPts val="700"/>
              <a:buNone/>
              <a:defRPr sz="900"/>
            </a:lvl2pPr>
            <a:lvl3pPr indent="-228600" lvl="2" marL="1371600" algn="l">
              <a:lnSpc>
                <a:spcPct val="90000"/>
              </a:lnSpc>
              <a:spcBef>
                <a:spcPts val="800"/>
              </a:spcBef>
              <a:spcAft>
                <a:spcPts val="0"/>
              </a:spcAft>
              <a:buSzPts val="600"/>
              <a:buNone/>
              <a:defRPr sz="800"/>
            </a:lvl3pPr>
            <a:lvl4pPr indent="-228600" lvl="3" marL="1828800" algn="l">
              <a:lnSpc>
                <a:spcPct val="90000"/>
              </a:lnSpc>
              <a:spcBef>
                <a:spcPts val="800"/>
              </a:spcBef>
              <a:spcAft>
                <a:spcPts val="0"/>
              </a:spcAft>
              <a:buSzPts val="500"/>
              <a:buNone/>
              <a:defRPr sz="700"/>
            </a:lvl4pPr>
            <a:lvl5pPr indent="-228600" lvl="4" marL="2286000" algn="l">
              <a:lnSpc>
                <a:spcPct val="90000"/>
              </a:lnSpc>
              <a:spcBef>
                <a:spcPts val="800"/>
              </a:spcBef>
              <a:spcAft>
                <a:spcPts val="0"/>
              </a:spcAft>
              <a:buSzPts val="500"/>
              <a:buNone/>
              <a:defRPr sz="700"/>
            </a:lvl5pPr>
            <a:lvl6pPr indent="-228600" lvl="5" marL="2743200" algn="l">
              <a:lnSpc>
                <a:spcPct val="90000"/>
              </a:lnSpc>
              <a:spcBef>
                <a:spcPts val="800"/>
              </a:spcBef>
              <a:spcAft>
                <a:spcPts val="0"/>
              </a:spcAft>
              <a:buSzPts val="500"/>
              <a:buNone/>
              <a:defRPr sz="700"/>
            </a:lvl6pPr>
            <a:lvl7pPr indent="-228600" lvl="6" marL="3200400" algn="l">
              <a:lnSpc>
                <a:spcPct val="90000"/>
              </a:lnSpc>
              <a:spcBef>
                <a:spcPts val="800"/>
              </a:spcBef>
              <a:spcAft>
                <a:spcPts val="0"/>
              </a:spcAft>
              <a:buSzPts val="500"/>
              <a:buNone/>
              <a:defRPr sz="700"/>
            </a:lvl7pPr>
            <a:lvl8pPr indent="-228600" lvl="7" marL="3657600" algn="l">
              <a:lnSpc>
                <a:spcPct val="90000"/>
              </a:lnSpc>
              <a:spcBef>
                <a:spcPts val="800"/>
              </a:spcBef>
              <a:spcAft>
                <a:spcPts val="0"/>
              </a:spcAft>
              <a:buSzPts val="500"/>
              <a:buNone/>
              <a:defRPr sz="700"/>
            </a:lvl8pPr>
            <a:lvl9pPr indent="-228600" lvl="8" marL="4114800" algn="l">
              <a:lnSpc>
                <a:spcPct val="90000"/>
              </a:lnSpc>
              <a:spcBef>
                <a:spcPts val="800"/>
              </a:spcBef>
              <a:spcAft>
                <a:spcPts val="0"/>
              </a:spcAft>
              <a:buSzPts val="500"/>
              <a:buNone/>
              <a:defRPr sz="700"/>
            </a:lvl9pPr>
          </a:lstStyle>
          <a:p/>
        </p:txBody>
      </p:sp>
      <p:sp>
        <p:nvSpPr>
          <p:cNvPr id="356" name="Google Shape;356;p143"/>
          <p:cNvSpPr txBox="1"/>
          <p:nvPr>
            <p:ph idx="5" type="body"/>
          </p:nvPr>
        </p:nvSpPr>
        <p:spPr>
          <a:xfrm>
            <a:off x="5343525" y="1485900"/>
            <a:ext cx="2199300" cy="4323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SzPts val="1400"/>
              <a:buNone/>
              <a:defRPr b="0" sz="1800">
                <a:solidFill>
                  <a:schemeClr val="accent1"/>
                </a:solidFill>
              </a:defRPr>
            </a:lvl1pPr>
            <a:lvl2pPr indent="-228600" lvl="1" marL="914400" algn="l">
              <a:lnSpc>
                <a:spcPct val="90000"/>
              </a:lnSpc>
              <a:spcBef>
                <a:spcPts val="800"/>
              </a:spcBef>
              <a:spcAft>
                <a:spcPts val="0"/>
              </a:spcAft>
              <a:buSzPts val="1200"/>
              <a:buNone/>
              <a:defRPr b="1" sz="1500"/>
            </a:lvl2pPr>
            <a:lvl3pPr indent="-228600" lvl="2" marL="1371600" algn="l">
              <a:lnSpc>
                <a:spcPct val="90000"/>
              </a:lnSpc>
              <a:spcBef>
                <a:spcPts val="800"/>
              </a:spcBef>
              <a:spcAft>
                <a:spcPts val="0"/>
              </a:spcAft>
              <a:buSzPts val="1100"/>
              <a:buNone/>
              <a:defRPr b="1" sz="1400"/>
            </a:lvl3pPr>
            <a:lvl4pPr indent="-228600" lvl="3" marL="1828800" algn="l">
              <a:lnSpc>
                <a:spcPct val="90000"/>
              </a:lnSpc>
              <a:spcBef>
                <a:spcPts val="800"/>
              </a:spcBef>
              <a:spcAft>
                <a:spcPts val="0"/>
              </a:spcAft>
              <a:buSzPts val="1000"/>
              <a:buNone/>
              <a:defRPr b="1" sz="1200"/>
            </a:lvl4pPr>
            <a:lvl5pPr indent="-228600" lvl="4" marL="2286000" algn="l">
              <a:lnSpc>
                <a:spcPct val="90000"/>
              </a:lnSpc>
              <a:spcBef>
                <a:spcPts val="800"/>
              </a:spcBef>
              <a:spcAft>
                <a:spcPts val="0"/>
              </a:spcAft>
              <a:buSzPts val="1000"/>
              <a:buNone/>
              <a:defRPr b="1" sz="1200"/>
            </a:lvl5pPr>
            <a:lvl6pPr indent="-228600" lvl="5" marL="2743200" algn="l">
              <a:lnSpc>
                <a:spcPct val="90000"/>
              </a:lnSpc>
              <a:spcBef>
                <a:spcPts val="800"/>
              </a:spcBef>
              <a:spcAft>
                <a:spcPts val="0"/>
              </a:spcAft>
              <a:buSzPts val="1000"/>
              <a:buNone/>
              <a:defRPr b="1" sz="1200"/>
            </a:lvl6pPr>
            <a:lvl7pPr indent="-228600" lvl="6" marL="3200400" algn="l">
              <a:lnSpc>
                <a:spcPct val="90000"/>
              </a:lnSpc>
              <a:spcBef>
                <a:spcPts val="800"/>
              </a:spcBef>
              <a:spcAft>
                <a:spcPts val="0"/>
              </a:spcAft>
              <a:buSzPts val="1000"/>
              <a:buNone/>
              <a:defRPr b="1" sz="1200"/>
            </a:lvl7pPr>
            <a:lvl8pPr indent="-228600" lvl="7" marL="3657600" algn="l">
              <a:lnSpc>
                <a:spcPct val="90000"/>
              </a:lnSpc>
              <a:spcBef>
                <a:spcPts val="800"/>
              </a:spcBef>
              <a:spcAft>
                <a:spcPts val="0"/>
              </a:spcAft>
              <a:buSzPts val="1000"/>
              <a:buNone/>
              <a:defRPr b="1" sz="1200"/>
            </a:lvl8pPr>
            <a:lvl9pPr indent="-228600" lvl="8" marL="4114800" algn="l">
              <a:lnSpc>
                <a:spcPct val="90000"/>
              </a:lnSpc>
              <a:spcBef>
                <a:spcPts val="800"/>
              </a:spcBef>
              <a:spcAft>
                <a:spcPts val="0"/>
              </a:spcAft>
              <a:buSzPts val="1000"/>
              <a:buNone/>
              <a:defRPr b="1" sz="1200"/>
            </a:lvl9pPr>
          </a:lstStyle>
          <a:p/>
        </p:txBody>
      </p:sp>
      <p:sp>
        <p:nvSpPr>
          <p:cNvPr id="357" name="Google Shape;357;p143"/>
          <p:cNvSpPr txBox="1"/>
          <p:nvPr>
            <p:ph idx="6" type="body"/>
          </p:nvPr>
        </p:nvSpPr>
        <p:spPr>
          <a:xfrm>
            <a:off x="5343525" y="2000250"/>
            <a:ext cx="2199300" cy="2691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SzPts val="800"/>
              <a:buNone/>
              <a:defRPr sz="1100"/>
            </a:lvl1pPr>
            <a:lvl2pPr indent="-228600" lvl="1" marL="914400" algn="l">
              <a:lnSpc>
                <a:spcPct val="90000"/>
              </a:lnSpc>
              <a:spcBef>
                <a:spcPts val="800"/>
              </a:spcBef>
              <a:spcAft>
                <a:spcPts val="0"/>
              </a:spcAft>
              <a:buSzPts val="700"/>
              <a:buNone/>
              <a:defRPr sz="900"/>
            </a:lvl2pPr>
            <a:lvl3pPr indent="-228600" lvl="2" marL="1371600" algn="l">
              <a:lnSpc>
                <a:spcPct val="90000"/>
              </a:lnSpc>
              <a:spcBef>
                <a:spcPts val="800"/>
              </a:spcBef>
              <a:spcAft>
                <a:spcPts val="0"/>
              </a:spcAft>
              <a:buSzPts val="600"/>
              <a:buNone/>
              <a:defRPr sz="800"/>
            </a:lvl3pPr>
            <a:lvl4pPr indent="-228600" lvl="3" marL="1828800" algn="l">
              <a:lnSpc>
                <a:spcPct val="90000"/>
              </a:lnSpc>
              <a:spcBef>
                <a:spcPts val="800"/>
              </a:spcBef>
              <a:spcAft>
                <a:spcPts val="0"/>
              </a:spcAft>
              <a:buSzPts val="500"/>
              <a:buNone/>
              <a:defRPr sz="700"/>
            </a:lvl4pPr>
            <a:lvl5pPr indent="-228600" lvl="4" marL="2286000" algn="l">
              <a:lnSpc>
                <a:spcPct val="90000"/>
              </a:lnSpc>
              <a:spcBef>
                <a:spcPts val="800"/>
              </a:spcBef>
              <a:spcAft>
                <a:spcPts val="0"/>
              </a:spcAft>
              <a:buSzPts val="500"/>
              <a:buNone/>
              <a:defRPr sz="700"/>
            </a:lvl5pPr>
            <a:lvl6pPr indent="-228600" lvl="5" marL="2743200" algn="l">
              <a:lnSpc>
                <a:spcPct val="90000"/>
              </a:lnSpc>
              <a:spcBef>
                <a:spcPts val="800"/>
              </a:spcBef>
              <a:spcAft>
                <a:spcPts val="0"/>
              </a:spcAft>
              <a:buSzPts val="500"/>
              <a:buNone/>
              <a:defRPr sz="700"/>
            </a:lvl6pPr>
            <a:lvl7pPr indent="-228600" lvl="6" marL="3200400" algn="l">
              <a:lnSpc>
                <a:spcPct val="90000"/>
              </a:lnSpc>
              <a:spcBef>
                <a:spcPts val="800"/>
              </a:spcBef>
              <a:spcAft>
                <a:spcPts val="0"/>
              </a:spcAft>
              <a:buSzPts val="500"/>
              <a:buNone/>
              <a:defRPr sz="700"/>
            </a:lvl7pPr>
            <a:lvl8pPr indent="-228600" lvl="7" marL="3657600" algn="l">
              <a:lnSpc>
                <a:spcPct val="90000"/>
              </a:lnSpc>
              <a:spcBef>
                <a:spcPts val="800"/>
              </a:spcBef>
              <a:spcAft>
                <a:spcPts val="0"/>
              </a:spcAft>
              <a:buSzPts val="500"/>
              <a:buNone/>
              <a:defRPr sz="700"/>
            </a:lvl8pPr>
            <a:lvl9pPr indent="-228600" lvl="8" marL="4114800" algn="l">
              <a:lnSpc>
                <a:spcPct val="90000"/>
              </a:lnSpc>
              <a:spcBef>
                <a:spcPts val="800"/>
              </a:spcBef>
              <a:spcAft>
                <a:spcPts val="0"/>
              </a:spcAft>
              <a:buSzPts val="500"/>
              <a:buNone/>
              <a:defRPr sz="700"/>
            </a:lvl9pPr>
          </a:lstStyle>
          <a:p/>
        </p:txBody>
      </p:sp>
      <p:cxnSp>
        <p:nvCxnSpPr>
          <p:cNvPr id="358" name="Google Shape;358;p143"/>
          <p:cNvCxnSpPr/>
          <p:nvPr/>
        </p:nvCxnSpPr>
        <p:spPr>
          <a:xfrm>
            <a:off x="2794607" y="1600200"/>
            <a:ext cx="0" cy="2971800"/>
          </a:xfrm>
          <a:prstGeom prst="straightConnector1">
            <a:avLst/>
          </a:prstGeom>
          <a:noFill/>
          <a:ln cap="flat" cmpd="sng" w="12700">
            <a:solidFill>
              <a:schemeClr val="accent1">
                <a:alpha val="40000"/>
              </a:schemeClr>
            </a:solidFill>
            <a:prstDash val="solid"/>
            <a:round/>
            <a:headEnd len="sm" w="sm" type="none"/>
            <a:tailEnd len="sm" w="sm" type="none"/>
          </a:ln>
        </p:spPr>
      </p:cxnSp>
      <p:cxnSp>
        <p:nvCxnSpPr>
          <p:cNvPr id="359" name="Google Shape;359;p143"/>
          <p:cNvCxnSpPr/>
          <p:nvPr/>
        </p:nvCxnSpPr>
        <p:spPr>
          <a:xfrm>
            <a:off x="5221670" y="1600200"/>
            <a:ext cx="0" cy="2975100"/>
          </a:xfrm>
          <a:prstGeom prst="straightConnector1">
            <a:avLst/>
          </a:prstGeom>
          <a:noFill/>
          <a:ln cap="flat" cmpd="sng" w="12700">
            <a:solidFill>
              <a:schemeClr val="accent1">
                <a:alpha val="40000"/>
              </a:schemeClr>
            </a:solidFill>
            <a:prstDash val="solid"/>
            <a:round/>
            <a:headEnd len="sm" w="sm" type="none"/>
            <a:tailEnd len="sm" w="sm" type="none"/>
          </a:ln>
        </p:spPr>
      </p:cxnSp>
      <p:sp>
        <p:nvSpPr>
          <p:cNvPr id="360" name="Google Shape;360;p143"/>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1" name="Google Shape;361;p143"/>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2" name="Google Shape;362;p143"/>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ctr">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ctr">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ctr">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ctr">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ctr">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ctr">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ctr">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ctr">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3" name="Shape 363"/>
        <p:cNvGrpSpPr/>
        <p:nvPr/>
      </p:nvGrpSpPr>
      <p:grpSpPr>
        <a:xfrm>
          <a:off x="0" y="0"/>
          <a:ext cx="0" cy="0"/>
          <a:chOff x="0" y="0"/>
          <a:chExt cx="0" cy="0"/>
        </a:xfrm>
      </p:grpSpPr>
      <p:sp>
        <p:nvSpPr>
          <p:cNvPr id="364" name="Google Shape;364;p14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365" name="Google Shape;365;p145"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366" name="Google Shape;366;p145"/>
          <p:cNvSpPr txBox="1"/>
          <p:nvPr>
            <p:ph idx="10" type="dt"/>
          </p:nvPr>
        </p:nvSpPr>
        <p:spPr>
          <a:xfrm>
            <a:off x="6982337" y="4690149"/>
            <a:ext cx="1148700" cy="2754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7" name="Google Shape;367;p145"/>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368" name="Google Shape;368;p145"/>
          <p:cNvSpPr txBox="1"/>
          <p:nvPr>
            <p:ph idx="11" type="ftr"/>
          </p:nvPr>
        </p:nvSpPr>
        <p:spPr>
          <a:xfrm>
            <a:off x="2662947" y="4690149"/>
            <a:ext cx="43632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logo 1">
  <p:cSld name="Title and Content_logo_1">
    <p:spTree>
      <p:nvGrpSpPr>
        <p:cNvPr id="369" name="Shape 369"/>
        <p:cNvGrpSpPr/>
        <p:nvPr/>
      </p:nvGrpSpPr>
      <p:grpSpPr>
        <a:xfrm>
          <a:off x="0" y="0"/>
          <a:ext cx="0" cy="0"/>
          <a:chOff x="0" y="0"/>
          <a:chExt cx="0" cy="0"/>
        </a:xfrm>
      </p:grpSpPr>
      <p:pic>
        <p:nvPicPr>
          <p:cNvPr id="370" name="Google Shape;370;p146"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371" name="Google Shape;371;p146"/>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372" name="Google Shape;372;p14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Font typeface="Quattrocento Sans"/>
              <a:buNone/>
              <a:defRPr b="1">
                <a:latin typeface="Quattrocento Sans"/>
                <a:ea typeface="Quattrocento Sans"/>
                <a:cs typeface="Quattrocento Sans"/>
                <a:sym typeface="Quattrocento San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3" name="Google Shape;373;p146"/>
          <p:cNvSpPr txBox="1"/>
          <p:nvPr>
            <p:ph idx="1" type="body"/>
          </p:nvPr>
        </p:nvSpPr>
        <p:spPr>
          <a:xfrm>
            <a:off x="628650" y="1412081"/>
            <a:ext cx="7886700" cy="29457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latin typeface="Quattrocento Sans"/>
                <a:ea typeface="Quattrocento Sans"/>
                <a:cs typeface="Quattrocento Sans"/>
                <a:sym typeface="Quattrocento Sans"/>
              </a:defRPr>
            </a:lvl1pPr>
            <a:lvl2pPr indent="-342900" lvl="1" marL="914400" algn="l">
              <a:lnSpc>
                <a:spcPct val="90000"/>
              </a:lnSpc>
              <a:spcBef>
                <a:spcPts val="400"/>
              </a:spcBef>
              <a:spcAft>
                <a:spcPts val="0"/>
              </a:spcAft>
              <a:buClr>
                <a:schemeClr val="dk1"/>
              </a:buClr>
              <a:buSzPts val="1800"/>
              <a:buChar char="•"/>
              <a:defRPr>
                <a:latin typeface="Quattrocento Sans"/>
                <a:ea typeface="Quattrocento Sans"/>
                <a:cs typeface="Quattrocento Sans"/>
                <a:sym typeface="Quattrocento Sans"/>
              </a:defRPr>
            </a:lvl2pPr>
            <a:lvl3pPr indent="-323850" lvl="2" marL="1371600" algn="l">
              <a:lnSpc>
                <a:spcPct val="90000"/>
              </a:lnSpc>
              <a:spcBef>
                <a:spcPts val="400"/>
              </a:spcBef>
              <a:spcAft>
                <a:spcPts val="0"/>
              </a:spcAft>
              <a:buClr>
                <a:schemeClr val="dk1"/>
              </a:buClr>
              <a:buSzPts val="1500"/>
              <a:buChar char="•"/>
              <a:defRPr>
                <a:latin typeface="Quattrocento Sans"/>
                <a:ea typeface="Quattrocento Sans"/>
                <a:cs typeface="Quattrocento Sans"/>
                <a:sym typeface="Quattrocento Sans"/>
              </a:defRPr>
            </a:lvl3pPr>
            <a:lvl4pPr indent="-317500" lvl="3" marL="1828800" algn="l">
              <a:lnSpc>
                <a:spcPct val="90000"/>
              </a:lnSpc>
              <a:spcBef>
                <a:spcPts val="400"/>
              </a:spcBef>
              <a:spcAft>
                <a:spcPts val="0"/>
              </a:spcAft>
              <a:buClr>
                <a:schemeClr val="dk1"/>
              </a:buClr>
              <a:buSzPts val="1400"/>
              <a:buChar char="•"/>
              <a:defRPr>
                <a:latin typeface="Quattrocento Sans"/>
                <a:ea typeface="Quattrocento Sans"/>
                <a:cs typeface="Quattrocento Sans"/>
                <a:sym typeface="Quattrocento Sans"/>
              </a:defRPr>
            </a:lvl4pPr>
            <a:lvl5pPr indent="-317500" lvl="4" marL="2286000" algn="l">
              <a:lnSpc>
                <a:spcPct val="90000"/>
              </a:lnSpc>
              <a:spcBef>
                <a:spcPts val="400"/>
              </a:spcBef>
              <a:spcAft>
                <a:spcPts val="0"/>
              </a:spcAft>
              <a:buClr>
                <a:schemeClr val="dk1"/>
              </a:buClr>
              <a:buSzPts val="1400"/>
              <a:buChar char="•"/>
              <a:defRPr>
                <a:latin typeface="Quattrocento Sans"/>
                <a:ea typeface="Quattrocento Sans"/>
                <a:cs typeface="Quattrocento Sans"/>
                <a:sym typeface="Quattrocento Sans"/>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374" name="Shape 374"/>
        <p:cNvGrpSpPr/>
        <p:nvPr/>
      </p:nvGrpSpPr>
      <p:grpSpPr>
        <a:xfrm>
          <a:off x="0" y="0"/>
          <a:ext cx="0" cy="0"/>
          <a:chOff x="0" y="0"/>
          <a:chExt cx="0" cy="0"/>
        </a:xfrm>
      </p:grpSpPr>
      <p:sp>
        <p:nvSpPr>
          <p:cNvPr id="375" name="Google Shape;375;p147"/>
          <p:cNvSpPr txBox="1"/>
          <p:nvPr>
            <p:ph type="title"/>
          </p:nvPr>
        </p:nvSpPr>
        <p:spPr>
          <a:xfrm>
            <a:off x="822960" y="214952"/>
            <a:ext cx="7543800" cy="1088100"/>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rgbClr val="262626"/>
              </a:buClr>
              <a:buSzPts val="2300"/>
              <a:buFont typeface="Quattrocento Sans"/>
              <a:buNone/>
              <a:defRPr>
                <a:solidFill>
                  <a:srgbClr val="262626"/>
                </a:solidFill>
                <a:latin typeface="Quattrocento Sans"/>
                <a:ea typeface="Quattrocento Sans"/>
                <a:cs typeface="Quattrocento Sans"/>
                <a:sym typeface="Quattrocento San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6" name="Google Shape;376;p147"/>
          <p:cNvSpPr/>
          <p:nvPr>
            <p:ph idx="2" type="pic"/>
          </p:nvPr>
        </p:nvSpPr>
        <p:spPr>
          <a:xfrm>
            <a:off x="822722" y="1478756"/>
            <a:ext cx="7544100" cy="3214800"/>
          </a:xfrm>
          <a:prstGeom prst="rect">
            <a:avLst/>
          </a:prstGeom>
          <a:noFill/>
          <a:ln>
            <a:noFill/>
          </a:ln>
        </p:spPr>
      </p:sp>
      <p:sp>
        <p:nvSpPr>
          <p:cNvPr id="377" name="Google Shape;377;p147"/>
          <p:cNvSpPr txBox="1"/>
          <p:nvPr>
            <p:ph idx="12" type="sldNum"/>
          </p:nvPr>
        </p:nvSpPr>
        <p:spPr>
          <a:xfrm>
            <a:off x="8415337" y="4863889"/>
            <a:ext cx="728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8" name="Shape 378"/>
        <p:cNvGrpSpPr/>
        <p:nvPr/>
      </p:nvGrpSpPr>
      <p:grpSpPr>
        <a:xfrm>
          <a:off x="0" y="0"/>
          <a:ext cx="0" cy="0"/>
          <a:chOff x="0" y="0"/>
          <a:chExt cx="0" cy="0"/>
        </a:xfrm>
      </p:grpSpPr>
      <p:sp>
        <p:nvSpPr>
          <p:cNvPr id="379" name="Google Shape;379;p23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0" name="Google Shape;380;p232"/>
          <p:cNvSpPr txBox="1"/>
          <p:nvPr>
            <p:ph idx="1" type="body"/>
          </p:nvPr>
        </p:nvSpPr>
        <p:spPr>
          <a:xfrm>
            <a:off x="628650" y="1369219"/>
            <a:ext cx="3886200" cy="3137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1" name="Google Shape;381;p232"/>
          <p:cNvSpPr txBox="1"/>
          <p:nvPr>
            <p:ph idx="2" type="body"/>
          </p:nvPr>
        </p:nvSpPr>
        <p:spPr>
          <a:xfrm>
            <a:off x="4629150" y="1369219"/>
            <a:ext cx="3886200" cy="3137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82" name="Google Shape;382;p232"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383" name="Google Shape;383;p232"/>
          <p:cNvSpPr txBox="1"/>
          <p:nvPr>
            <p:ph idx="10" type="dt"/>
          </p:nvPr>
        </p:nvSpPr>
        <p:spPr>
          <a:xfrm>
            <a:off x="6982337" y="4690149"/>
            <a:ext cx="1148700" cy="2754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4" name="Google Shape;384;p232"/>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385" name="Google Shape;385;p232"/>
          <p:cNvSpPr txBox="1"/>
          <p:nvPr>
            <p:ph idx="11" type="ftr"/>
          </p:nvPr>
        </p:nvSpPr>
        <p:spPr>
          <a:xfrm>
            <a:off x="2662947" y="4690149"/>
            <a:ext cx="43632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6" name="Shape 386"/>
        <p:cNvGrpSpPr/>
        <p:nvPr/>
      </p:nvGrpSpPr>
      <p:grpSpPr>
        <a:xfrm>
          <a:off x="0" y="0"/>
          <a:ext cx="0" cy="0"/>
          <a:chOff x="0" y="0"/>
          <a:chExt cx="0" cy="0"/>
        </a:xfrm>
      </p:grpSpPr>
      <p:pic>
        <p:nvPicPr>
          <p:cNvPr id="387" name="Google Shape;387;p233"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388" name="Google Shape;388;p233"/>
          <p:cNvSpPr txBox="1"/>
          <p:nvPr>
            <p:ph idx="10" type="dt"/>
          </p:nvPr>
        </p:nvSpPr>
        <p:spPr>
          <a:xfrm>
            <a:off x="6982337" y="4690149"/>
            <a:ext cx="1148700" cy="2754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9" name="Google Shape;389;p233"/>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390" name="Google Shape;390;p233"/>
          <p:cNvSpPr txBox="1"/>
          <p:nvPr>
            <p:ph idx="11" type="ftr"/>
          </p:nvPr>
        </p:nvSpPr>
        <p:spPr>
          <a:xfrm>
            <a:off x="2662947" y="4690149"/>
            <a:ext cx="43632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91" name="Shape 391"/>
        <p:cNvGrpSpPr/>
        <p:nvPr/>
      </p:nvGrpSpPr>
      <p:grpSpPr>
        <a:xfrm>
          <a:off x="0" y="0"/>
          <a:ext cx="0" cy="0"/>
          <a:chOff x="0" y="0"/>
          <a:chExt cx="0" cy="0"/>
        </a:xfrm>
      </p:grpSpPr>
      <p:sp>
        <p:nvSpPr>
          <p:cNvPr id="392" name="Google Shape;392;p23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3" name="Google Shape;393;p234"/>
          <p:cNvSpPr txBox="1"/>
          <p:nvPr>
            <p:ph idx="1" type="body"/>
          </p:nvPr>
        </p:nvSpPr>
        <p:spPr>
          <a:xfrm>
            <a:off x="628650" y="1369219"/>
            <a:ext cx="7886700" cy="31920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94" name="Google Shape;394;p234"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395" name="Google Shape;395;p234"/>
          <p:cNvSpPr txBox="1"/>
          <p:nvPr>
            <p:ph idx="10" type="dt"/>
          </p:nvPr>
        </p:nvSpPr>
        <p:spPr>
          <a:xfrm>
            <a:off x="6982337" y="4690149"/>
            <a:ext cx="11487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6" name="Google Shape;396;p234"/>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397" name="Google Shape;397;p234"/>
          <p:cNvSpPr txBox="1"/>
          <p:nvPr>
            <p:ph idx="11" type="ftr"/>
          </p:nvPr>
        </p:nvSpPr>
        <p:spPr>
          <a:xfrm>
            <a:off x="2662947" y="4690149"/>
            <a:ext cx="43632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8" name="Shape 398"/>
        <p:cNvGrpSpPr/>
        <p:nvPr/>
      </p:nvGrpSpPr>
      <p:grpSpPr>
        <a:xfrm>
          <a:off x="0" y="0"/>
          <a:ext cx="0" cy="0"/>
          <a:chOff x="0" y="0"/>
          <a:chExt cx="0" cy="0"/>
        </a:xfrm>
      </p:grpSpPr>
      <p:sp>
        <p:nvSpPr>
          <p:cNvPr id="399" name="Google Shape;399;p235"/>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0" name="Google Shape;400;p235"/>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01" name="Google Shape;401;p235"/>
          <p:cNvSpPr txBox="1"/>
          <p:nvPr>
            <p:ph idx="2" type="body"/>
          </p:nvPr>
        </p:nvSpPr>
        <p:spPr>
          <a:xfrm>
            <a:off x="629841" y="1878806"/>
            <a:ext cx="3868500" cy="2660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2" name="Google Shape;402;p235"/>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03" name="Google Shape;403;p235"/>
          <p:cNvSpPr txBox="1"/>
          <p:nvPr>
            <p:ph idx="4" type="body"/>
          </p:nvPr>
        </p:nvSpPr>
        <p:spPr>
          <a:xfrm>
            <a:off x="4629150" y="1878806"/>
            <a:ext cx="3887400" cy="2660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04" name="Google Shape;404;p235"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405" name="Google Shape;405;p235"/>
          <p:cNvSpPr txBox="1"/>
          <p:nvPr>
            <p:ph idx="10" type="dt"/>
          </p:nvPr>
        </p:nvSpPr>
        <p:spPr>
          <a:xfrm>
            <a:off x="6982337" y="4690149"/>
            <a:ext cx="1148700" cy="2754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6" name="Google Shape;406;p235"/>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407" name="Google Shape;407;p235"/>
          <p:cNvSpPr txBox="1"/>
          <p:nvPr>
            <p:ph idx="11" type="ftr"/>
          </p:nvPr>
        </p:nvSpPr>
        <p:spPr>
          <a:xfrm>
            <a:off x="2662947" y="4690149"/>
            <a:ext cx="43632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6" name="Shape 46"/>
        <p:cNvGrpSpPr/>
        <p:nvPr/>
      </p:nvGrpSpPr>
      <p:grpSpPr>
        <a:xfrm>
          <a:off x="0" y="0"/>
          <a:ext cx="0" cy="0"/>
          <a:chOff x="0" y="0"/>
          <a:chExt cx="0" cy="0"/>
        </a:xfrm>
      </p:grpSpPr>
      <p:sp>
        <p:nvSpPr>
          <p:cNvPr id="47" name="Google Shape;47;p12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12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125"/>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50" name="Google Shape;50;p125"/>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1" name="Google Shape;51;p12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08" name="Shape 408"/>
        <p:cNvGrpSpPr/>
        <p:nvPr/>
      </p:nvGrpSpPr>
      <p:grpSpPr>
        <a:xfrm>
          <a:off x="0" y="0"/>
          <a:ext cx="0" cy="0"/>
          <a:chOff x="0" y="0"/>
          <a:chExt cx="0" cy="0"/>
        </a:xfrm>
      </p:grpSpPr>
      <p:sp>
        <p:nvSpPr>
          <p:cNvPr id="409" name="Google Shape;409;p23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Font typeface="Quattrocento Sans"/>
              <a:buNone/>
              <a:defRPr b="1">
                <a:latin typeface="Quattrocento Sans"/>
                <a:ea typeface="Quattrocento Sans"/>
                <a:cs typeface="Quattrocento Sans"/>
                <a:sym typeface="Quattrocento San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410" name="Google Shape;410;p236" title="OSPI logo"/>
          <p:cNvPicPr preferRelativeResize="0"/>
          <p:nvPr/>
        </p:nvPicPr>
        <p:blipFill rotWithShape="1">
          <a:blip r:embed="rId2">
            <a:alphaModFix/>
          </a:blip>
          <a:srcRect b="0" l="0" r="0" t="0"/>
          <a:stretch/>
        </p:blipFill>
        <p:spPr>
          <a:xfrm>
            <a:off x="164641" y="4689476"/>
            <a:ext cx="2052866" cy="343463"/>
          </a:xfrm>
          <a:prstGeom prst="rect">
            <a:avLst/>
          </a:prstGeom>
          <a:noFill/>
          <a:ln>
            <a:noFill/>
          </a:ln>
        </p:spPr>
      </p:pic>
      <p:sp>
        <p:nvSpPr>
          <p:cNvPr id="411" name="Google Shape;411;p236"/>
          <p:cNvSpPr txBox="1"/>
          <p:nvPr>
            <p:ph idx="12" type="sldNum"/>
          </p:nvPr>
        </p:nvSpPr>
        <p:spPr>
          <a:xfrm>
            <a:off x="8491460" y="4731074"/>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2" name="Shape 412"/>
        <p:cNvGrpSpPr/>
        <p:nvPr/>
      </p:nvGrpSpPr>
      <p:grpSpPr>
        <a:xfrm>
          <a:off x="0" y="0"/>
          <a:ext cx="0" cy="0"/>
          <a:chOff x="0" y="0"/>
          <a:chExt cx="0" cy="0"/>
        </a:xfrm>
      </p:grpSpPr>
      <p:sp>
        <p:nvSpPr>
          <p:cNvPr id="413" name="Google Shape;413;p237"/>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Quattrocento Sans"/>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4" name="Google Shape;414;p237"/>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90908F"/>
              </a:buClr>
              <a:buSzPts val="1800"/>
              <a:buNone/>
              <a:defRPr sz="1800">
                <a:solidFill>
                  <a:srgbClr val="90908F"/>
                </a:solidFill>
              </a:defRPr>
            </a:lvl1pPr>
            <a:lvl2pPr indent="-228600" lvl="1" marL="914400" algn="l">
              <a:lnSpc>
                <a:spcPct val="90000"/>
              </a:lnSpc>
              <a:spcBef>
                <a:spcPts val="400"/>
              </a:spcBef>
              <a:spcAft>
                <a:spcPts val="0"/>
              </a:spcAft>
              <a:buClr>
                <a:srgbClr val="90908F"/>
              </a:buClr>
              <a:buSzPts val="1500"/>
              <a:buNone/>
              <a:defRPr sz="1500">
                <a:solidFill>
                  <a:srgbClr val="90908F"/>
                </a:solidFill>
              </a:defRPr>
            </a:lvl2pPr>
            <a:lvl3pPr indent="-228600" lvl="2" marL="1371600" algn="l">
              <a:lnSpc>
                <a:spcPct val="90000"/>
              </a:lnSpc>
              <a:spcBef>
                <a:spcPts val="400"/>
              </a:spcBef>
              <a:spcAft>
                <a:spcPts val="0"/>
              </a:spcAft>
              <a:buClr>
                <a:srgbClr val="90908F"/>
              </a:buClr>
              <a:buSzPts val="1400"/>
              <a:buNone/>
              <a:defRPr sz="1400">
                <a:solidFill>
                  <a:srgbClr val="90908F"/>
                </a:solidFill>
              </a:defRPr>
            </a:lvl3pPr>
            <a:lvl4pPr indent="-228600" lvl="3" marL="1828800" algn="l">
              <a:lnSpc>
                <a:spcPct val="90000"/>
              </a:lnSpc>
              <a:spcBef>
                <a:spcPts val="400"/>
              </a:spcBef>
              <a:spcAft>
                <a:spcPts val="0"/>
              </a:spcAft>
              <a:buClr>
                <a:srgbClr val="90908F"/>
              </a:buClr>
              <a:buSzPts val="1200"/>
              <a:buNone/>
              <a:defRPr sz="1200">
                <a:solidFill>
                  <a:srgbClr val="90908F"/>
                </a:solidFill>
              </a:defRPr>
            </a:lvl4pPr>
            <a:lvl5pPr indent="-228600" lvl="4" marL="2286000" algn="l">
              <a:lnSpc>
                <a:spcPct val="90000"/>
              </a:lnSpc>
              <a:spcBef>
                <a:spcPts val="400"/>
              </a:spcBef>
              <a:spcAft>
                <a:spcPts val="0"/>
              </a:spcAft>
              <a:buClr>
                <a:srgbClr val="90908F"/>
              </a:buClr>
              <a:buSzPts val="1200"/>
              <a:buNone/>
              <a:defRPr sz="1200">
                <a:solidFill>
                  <a:srgbClr val="90908F"/>
                </a:solidFill>
              </a:defRPr>
            </a:lvl5pPr>
            <a:lvl6pPr indent="-228600" lvl="5" marL="2743200" algn="l">
              <a:lnSpc>
                <a:spcPct val="90000"/>
              </a:lnSpc>
              <a:spcBef>
                <a:spcPts val="400"/>
              </a:spcBef>
              <a:spcAft>
                <a:spcPts val="0"/>
              </a:spcAft>
              <a:buClr>
                <a:srgbClr val="90908F"/>
              </a:buClr>
              <a:buSzPts val="1200"/>
              <a:buNone/>
              <a:defRPr sz="1200">
                <a:solidFill>
                  <a:srgbClr val="90908F"/>
                </a:solidFill>
              </a:defRPr>
            </a:lvl6pPr>
            <a:lvl7pPr indent="-228600" lvl="6" marL="3200400" algn="l">
              <a:lnSpc>
                <a:spcPct val="90000"/>
              </a:lnSpc>
              <a:spcBef>
                <a:spcPts val="400"/>
              </a:spcBef>
              <a:spcAft>
                <a:spcPts val="0"/>
              </a:spcAft>
              <a:buClr>
                <a:srgbClr val="90908F"/>
              </a:buClr>
              <a:buSzPts val="1200"/>
              <a:buNone/>
              <a:defRPr sz="1200">
                <a:solidFill>
                  <a:srgbClr val="90908F"/>
                </a:solidFill>
              </a:defRPr>
            </a:lvl7pPr>
            <a:lvl8pPr indent="-228600" lvl="7" marL="3657600" algn="l">
              <a:lnSpc>
                <a:spcPct val="90000"/>
              </a:lnSpc>
              <a:spcBef>
                <a:spcPts val="400"/>
              </a:spcBef>
              <a:spcAft>
                <a:spcPts val="0"/>
              </a:spcAft>
              <a:buClr>
                <a:srgbClr val="90908F"/>
              </a:buClr>
              <a:buSzPts val="1200"/>
              <a:buNone/>
              <a:defRPr sz="1200">
                <a:solidFill>
                  <a:srgbClr val="90908F"/>
                </a:solidFill>
              </a:defRPr>
            </a:lvl8pPr>
            <a:lvl9pPr indent="-228600" lvl="8" marL="4114800" algn="l">
              <a:lnSpc>
                <a:spcPct val="90000"/>
              </a:lnSpc>
              <a:spcBef>
                <a:spcPts val="400"/>
              </a:spcBef>
              <a:spcAft>
                <a:spcPts val="0"/>
              </a:spcAft>
              <a:buClr>
                <a:srgbClr val="90908F"/>
              </a:buClr>
              <a:buSzPts val="1200"/>
              <a:buNone/>
              <a:defRPr sz="1200">
                <a:solidFill>
                  <a:srgbClr val="90908F"/>
                </a:solidFill>
              </a:defRPr>
            </a:lvl9pPr>
          </a:lstStyle>
          <a:p/>
        </p:txBody>
      </p:sp>
      <p:pic>
        <p:nvPicPr>
          <p:cNvPr id="415" name="Google Shape;415;p237"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416" name="Google Shape;416;p237"/>
          <p:cNvSpPr txBox="1"/>
          <p:nvPr>
            <p:ph idx="10" type="dt"/>
          </p:nvPr>
        </p:nvSpPr>
        <p:spPr>
          <a:xfrm>
            <a:off x="6982337" y="4690149"/>
            <a:ext cx="1148700" cy="2754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7" name="Google Shape;417;p237"/>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418" name="Google Shape;418;p237"/>
          <p:cNvSpPr txBox="1"/>
          <p:nvPr>
            <p:ph idx="11" type="ftr"/>
          </p:nvPr>
        </p:nvSpPr>
        <p:spPr>
          <a:xfrm>
            <a:off x="2662947" y="4690149"/>
            <a:ext cx="43632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amp; Creative Commons">
  <p:cSld name="Contact &amp; Creative Commons">
    <p:spTree>
      <p:nvGrpSpPr>
        <p:cNvPr id="419" name="Shape 419"/>
        <p:cNvGrpSpPr/>
        <p:nvPr/>
      </p:nvGrpSpPr>
      <p:grpSpPr>
        <a:xfrm>
          <a:off x="0" y="0"/>
          <a:ext cx="0" cy="0"/>
          <a:chOff x="0" y="0"/>
          <a:chExt cx="0" cy="0"/>
        </a:xfrm>
      </p:grpSpPr>
      <p:pic>
        <p:nvPicPr>
          <p:cNvPr id="420" name="Google Shape;420;p238"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pic>
        <p:nvPicPr>
          <p:cNvPr descr="CreativeCommons logo&#10;&#10;http://mirrors.creativecommons.org/presskit/buttons/88x31/png/by.png" id="421" name="Google Shape;421;p238" title="CC Logo "/>
          <p:cNvPicPr preferRelativeResize="0"/>
          <p:nvPr/>
        </p:nvPicPr>
        <p:blipFill rotWithShape="1">
          <a:blip r:embed="rId3">
            <a:alphaModFix/>
          </a:blip>
          <a:srcRect b="0" l="0" r="0" t="0"/>
          <a:stretch/>
        </p:blipFill>
        <p:spPr>
          <a:xfrm>
            <a:off x="573781" y="3931187"/>
            <a:ext cx="843132" cy="294992"/>
          </a:xfrm>
          <a:prstGeom prst="rect">
            <a:avLst/>
          </a:prstGeom>
          <a:noFill/>
          <a:ln>
            <a:noFill/>
          </a:ln>
        </p:spPr>
      </p:pic>
      <p:sp>
        <p:nvSpPr>
          <p:cNvPr id="422" name="Google Shape;422;p238"/>
          <p:cNvSpPr txBox="1"/>
          <p:nvPr/>
        </p:nvSpPr>
        <p:spPr>
          <a:xfrm>
            <a:off x="1688231" y="3836310"/>
            <a:ext cx="63618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40403D"/>
              </a:buClr>
              <a:buSzPts val="1400"/>
              <a:buFont typeface="Quattrocento Sans"/>
              <a:buNone/>
            </a:pPr>
            <a:r>
              <a:rPr b="0" i="0" lang="en" sz="1400" u="none" cap="none" strike="noStrike">
                <a:solidFill>
                  <a:srgbClr val="40403D"/>
                </a:solidFill>
                <a:latin typeface="Quattrocento Sans"/>
                <a:ea typeface="Quattrocento Sans"/>
                <a:cs typeface="Quattrocento Sans"/>
                <a:sym typeface="Quattrocento Sans"/>
              </a:rPr>
              <a:t>Except where otherwise noted, this work by the </a:t>
            </a:r>
            <a:r>
              <a:rPr b="0" i="0" lang="en" sz="1400" u="sng" cap="none" strike="noStrike">
                <a:solidFill>
                  <a:srgbClr val="40403D"/>
                </a:solidFill>
                <a:latin typeface="Quattrocento Sans"/>
                <a:ea typeface="Quattrocento Sans"/>
                <a:cs typeface="Quattrocento Sans"/>
                <a:sym typeface="Quattrocento Sans"/>
                <a:hlinkClick r:id="rId4">
                  <a:extLst>
                    <a:ext uri="{A12FA001-AC4F-418D-AE19-62706E023703}">
                      <ahyp:hlinkClr val="tx"/>
                    </a:ext>
                  </a:extLst>
                </a:hlinkClick>
              </a:rPr>
              <a:t>Office of Superintendent of Public Instruction </a:t>
            </a:r>
            <a:r>
              <a:rPr b="0" i="0" lang="en" sz="1400" u="none" cap="none" strike="noStrike">
                <a:solidFill>
                  <a:srgbClr val="40403D"/>
                </a:solidFill>
                <a:latin typeface="Quattrocento Sans"/>
                <a:ea typeface="Quattrocento Sans"/>
                <a:cs typeface="Quattrocento Sans"/>
                <a:sym typeface="Quattrocento Sans"/>
              </a:rPr>
              <a:t>is licensed under a </a:t>
            </a:r>
            <a:r>
              <a:rPr b="0" i="0" lang="en" sz="1400" u="sng" cap="none" strike="noStrike">
                <a:solidFill>
                  <a:srgbClr val="40403D"/>
                </a:solidFill>
                <a:latin typeface="Quattrocento Sans"/>
                <a:ea typeface="Quattrocento Sans"/>
                <a:cs typeface="Quattrocento Sans"/>
                <a:sym typeface="Quattrocento Sans"/>
                <a:hlinkClick r:id="rId5">
                  <a:extLst>
                    <a:ext uri="{A12FA001-AC4F-418D-AE19-62706E023703}">
                      <ahyp:hlinkClr val="tx"/>
                    </a:ext>
                  </a:extLst>
                </a:hlinkClick>
              </a:rPr>
              <a:t>Creative Commons 4.0 International License</a:t>
            </a:r>
            <a:r>
              <a:rPr b="0" i="0" lang="en" sz="1400" u="none" cap="none" strike="noStrike">
                <a:solidFill>
                  <a:srgbClr val="40403D"/>
                </a:solidFill>
                <a:latin typeface="Quattrocento Sans"/>
                <a:ea typeface="Quattrocento Sans"/>
                <a:cs typeface="Quattrocento Sans"/>
                <a:sym typeface="Quattrocento Sans"/>
              </a:rPr>
              <a:t>.</a:t>
            </a:r>
            <a:endParaRPr b="0" i="0" sz="1100" u="none" cap="none" strike="noStrike">
              <a:solidFill>
                <a:srgbClr val="000000"/>
              </a:solidFill>
              <a:latin typeface="Arial"/>
              <a:ea typeface="Arial"/>
              <a:cs typeface="Arial"/>
              <a:sym typeface="Arial"/>
            </a:endParaRPr>
          </a:p>
        </p:txBody>
      </p:sp>
      <p:sp>
        <p:nvSpPr>
          <p:cNvPr id="423" name="Google Shape;423;p238"/>
          <p:cNvSpPr txBox="1"/>
          <p:nvPr/>
        </p:nvSpPr>
        <p:spPr>
          <a:xfrm>
            <a:off x="573781" y="499929"/>
            <a:ext cx="78609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40403D"/>
              </a:buClr>
              <a:buSzPts val="3300"/>
              <a:buFont typeface="Quattrocento Sans"/>
              <a:buNone/>
            </a:pPr>
            <a:r>
              <a:rPr b="0" i="0" lang="en" sz="3300" u="none" cap="none" strike="noStrike">
                <a:solidFill>
                  <a:srgbClr val="40403D"/>
                </a:solidFill>
                <a:latin typeface="Quattrocento Sans"/>
                <a:ea typeface="Quattrocento Sans"/>
                <a:cs typeface="Quattrocento Sans"/>
                <a:sym typeface="Quattrocento Sans"/>
              </a:rPr>
              <a:t>Contact Us!</a:t>
            </a:r>
            <a:endParaRPr b="0" i="0" sz="1100" u="none" cap="none" strike="noStrike">
              <a:solidFill>
                <a:srgbClr val="000000"/>
              </a:solidFill>
              <a:latin typeface="Arial"/>
              <a:ea typeface="Arial"/>
              <a:cs typeface="Arial"/>
              <a:sym typeface="Arial"/>
            </a:endParaRPr>
          </a:p>
        </p:txBody>
      </p:sp>
      <p:sp>
        <p:nvSpPr>
          <p:cNvPr id="424" name="Google Shape;424;p238"/>
          <p:cNvSpPr txBox="1"/>
          <p:nvPr>
            <p:ph idx="1" type="body"/>
          </p:nvPr>
        </p:nvSpPr>
        <p:spPr>
          <a:xfrm>
            <a:off x="573881" y="1218010"/>
            <a:ext cx="7847400" cy="21489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5" name="Google Shape;425;p238"/>
          <p:cNvSpPr txBox="1"/>
          <p:nvPr>
            <p:ph idx="10" type="dt"/>
          </p:nvPr>
        </p:nvSpPr>
        <p:spPr>
          <a:xfrm>
            <a:off x="6982337" y="4690149"/>
            <a:ext cx="1148700" cy="2754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6" name="Google Shape;426;p238"/>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427" name="Google Shape;427;p238"/>
          <p:cNvSpPr txBox="1"/>
          <p:nvPr>
            <p:ph idx="11" type="ftr"/>
          </p:nvPr>
        </p:nvSpPr>
        <p:spPr>
          <a:xfrm>
            <a:off x="2662947" y="4690149"/>
            <a:ext cx="43632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28" name="Shape 428"/>
        <p:cNvGrpSpPr/>
        <p:nvPr/>
      </p:nvGrpSpPr>
      <p:grpSpPr>
        <a:xfrm>
          <a:off x="0" y="0"/>
          <a:ext cx="0" cy="0"/>
          <a:chOff x="0" y="0"/>
          <a:chExt cx="0" cy="0"/>
        </a:xfrm>
      </p:grpSpPr>
      <p:sp>
        <p:nvSpPr>
          <p:cNvPr id="429" name="Google Shape;429;p23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Quattrocento Sans"/>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0" name="Google Shape;430;p239"/>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431" name="Google Shape;431;p239"/>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pic>
        <p:nvPicPr>
          <p:cNvPr id="432" name="Google Shape;432;p239"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433" name="Google Shape;433;p239"/>
          <p:cNvSpPr txBox="1"/>
          <p:nvPr>
            <p:ph idx="10" type="dt"/>
          </p:nvPr>
        </p:nvSpPr>
        <p:spPr>
          <a:xfrm>
            <a:off x="6982337" y="4690149"/>
            <a:ext cx="1148700" cy="2754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4" name="Google Shape;434;p239"/>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435" name="Google Shape;435;p239"/>
          <p:cNvSpPr txBox="1"/>
          <p:nvPr>
            <p:ph idx="11" type="ftr"/>
          </p:nvPr>
        </p:nvSpPr>
        <p:spPr>
          <a:xfrm>
            <a:off x="2662947" y="4690149"/>
            <a:ext cx="43632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36" name="Shape 436"/>
        <p:cNvGrpSpPr/>
        <p:nvPr/>
      </p:nvGrpSpPr>
      <p:grpSpPr>
        <a:xfrm>
          <a:off x="0" y="0"/>
          <a:ext cx="0" cy="0"/>
          <a:chOff x="0" y="0"/>
          <a:chExt cx="0" cy="0"/>
        </a:xfrm>
      </p:grpSpPr>
      <p:sp>
        <p:nvSpPr>
          <p:cNvPr id="437" name="Google Shape;437;p240"/>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Quattrocento Sans"/>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8" name="Google Shape;438;p240"/>
          <p:cNvSpPr/>
          <p:nvPr>
            <p:ph idx="2" type="pic"/>
          </p:nvPr>
        </p:nvSpPr>
        <p:spPr>
          <a:xfrm>
            <a:off x="3887391" y="740569"/>
            <a:ext cx="4629300" cy="3655200"/>
          </a:xfrm>
          <a:prstGeom prst="rect">
            <a:avLst/>
          </a:prstGeom>
          <a:noFill/>
          <a:ln>
            <a:noFill/>
          </a:ln>
        </p:spPr>
      </p:sp>
      <p:sp>
        <p:nvSpPr>
          <p:cNvPr id="439" name="Google Shape;439;p240"/>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pic>
        <p:nvPicPr>
          <p:cNvPr id="440" name="Google Shape;440;p240"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441" name="Google Shape;441;p240"/>
          <p:cNvSpPr txBox="1"/>
          <p:nvPr>
            <p:ph idx="10" type="dt"/>
          </p:nvPr>
        </p:nvSpPr>
        <p:spPr>
          <a:xfrm>
            <a:off x="6982337" y="4690149"/>
            <a:ext cx="1148700" cy="2754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2" name="Google Shape;442;p240"/>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443" name="Google Shape;443;p240"/>
          <p:cNvSpPr txBox="1"/>
          <p:nvPr>
            <p:ph idx="11" type="ftr"/>
          </p:nvPr>
        </p:nvSpPr>
        <p:spPr>
          <a:xfrm>
            <a:off x="2662947" y="4690149"/>
            <a:ext cx="43632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200">
                <a:solidFill>
                  <a:srgbClr val="4040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44" name="Shape 444"/>
        <p:cNvGrpSpPr/>
        <p:nvPr/>
      </p:nvGrpSpPr>
      <p:grpSpPr>
        <a:xfrm>
          <a:off x="0" y="0"/>
          <a:ext cx="0" cy="0"/>
          <a:chOff x="0" y="0"/>
          <a:chExt cx="0" cy="0"/>
        </a:xfrm>
      </p:grpSpPr>
      <p:sp>
        <p:nvSpPr>
          <p:cNvPr id="445" name="Google Shape;445;p241"/>
          <p:cNvSpPr txBox="1"/>
          <p:nvPr>
            <p:ph idx="10" type="dt"/>
          </p:nvPr>
        </p:nvSpPr>
        <p:spPr>
          <a:xfrm>
            <a:off x="7332224" y="4733925"/>
            <a:ext cx="798900" cy="2754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sz="90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6" name="Google Shape;446;p241"/>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447" name="Google Shape;447;p241"/>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90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8" name="Google Shape;448;p241"/>
          <p:cNvSpPr/>
          <p:nvPr/>
        </p:nvSpPr>
        <p:spPr>
          <a:xfrm>
            <a:off x="0" y="0"/>
            <a:ext cx="9144000" cy="2673300"/>
          </a:xfrm>
          <a:prstGeom prst="rect">
            <a:avLst/>
          </a:prstGeom>
          <a:solidFill>
            <a:srgbClr val="FBC63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BC639"/>
              </a:solidFill>
              <a:latin typeface="Quattrocento Sans"/>
              <a:ea typeface="Quattrocento Sans"/>
              <a:cs typeface="Quattrocento Sans"/>
              <a:sym typeface="Quattrocento Sans"/>
            </a:endParaRPr>
          </a:p>
        </p:txBody>
      </p:sp>
      <p:sp>
        <p:nvSpPr>
          <p:cNvPr id="449" name="Google Shape;449;p24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rgbClr val="221E0D"/>
              </a:buClr>
              <a:buSzPts val="4500"/>
              <a:buFont typeface="Quattrocento Sans"/>
              <a:buNone/>
              <a:defRPr sz="4500">
                <a:solidFill>
                  <a:srgbClr val="221E0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0" name="Google Shape;450;p241"/>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451" name="Google Shape;451;p241"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
        <p:nvSpPr>
          <p:cNvPr id="452" name="Google Shape;452;p241"/>
          <p:cNvSpPr/>
          <p:nvPr/>
        </p:nvSpPr>
        <p:spPr>
          <a:xfrm>
            <a:off x="0" y="0"/>
            <a:ext cx="9144000" cy="2673300"/>
          </a:xfrm>
          <a:prstGeom prst="rect">
            <a:avLst/>
          </a:prstGeom>
          <a:solidFill>
            <a:srgbClr val="FBC63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BC639"/>
              </a:solidFill>
              <a:latin typeface="Quattrocento Sans"/>
              <a:ea typeface="Quattrocento Sans"/>
              <a:cs typeface="Quattrocento Sans"/>
              <a:sym typeface="Quattrocento Sans"/>
            </a:endParaRPr>
          </a:p>
        </p:txBody>
      </p:sp>
      <p:pic>
        <p:nvPicPr>
          <p:cNvPr id="453" name="Google Shape;453;p241" title="OSPI logo"/>
          <p:cNvPicPr preferRelativeResize="0"/>
          <p:nvPr/>
        </p:nvPicPr>
        <p:blipFill rotWithShape="1">
          <a:blip r:embed="rId2">
            <a:alphaModFix/>
          </a:blip>
          <a:srcRect b="0" l="0" r="0" t="0"/>
          <a:stretch/>
        </p:blipFill>
        <p:spPr>
          <a:xfrm>
            <a:off x="497567" y="4641098"/>
            <a:ext cx="2052866" cy="343463"/>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Slide 4">
  <p:cSld name="1_Section Slide 4">
    <p:spTree>
      <p:nvGrpSpPr>
        <p:cNvPr id="454" name="Shape 454"/>
        <p:cNvGrpSpPr/>
        <p:nvPr/>
      </p:nvGrpSpPr>
      <p:grpSpPr>
        <a:xfrm>
          <a:off x="0" y="0"/>
          <a:ext cx="0" cy="0"/>
          <a:chOff x="0" y="0"/>
          <a:chExt cx="0" cy="0"/>
        </a:xfrm>
      </p:grpSpPr>
      <p:sp>
        <p:nvSpPr>
          <p:cNvPr id="455" name="Google Shape;455;p242"/>
          <p:cNvSpPr txBox="1"/>
          <p:nvPr>
            <p:ph idx="10" type="dt"/>
          </p:nvPr>
        </p:nvSpPr>
        <p:spPr>
          <a:xfrm>
            <a:off x="7332224" y="4733925"/>
            <a:ext cx="798900" cy="2754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sz="90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6" name="Google Shape;456;p242"/>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457" name="Google Shape;457;p242"/>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90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8" name="Google Shape;458;p242"/>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Quattrocento Sans"/>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Two adults and three children sitting around a table" id="459" name="Google Shape;459;p242"/>
          <p:cNvPicPr preferRelativeResize="0"/>
          <p:nvPr/>
        </p:nvPicPr>
        <p:blipFill rotWithShape="1">
          <a:blip r:embed="rId2">
            <a:alphaModFix/>
          </a:blip>
          <a:srcRect b="0" l="0" r="0" t="0"/>
          <a:stretch/>
        </p:blipFill>
        <p:spPr>
          <a:xfrm>
            <a:off x="-1" y="0"/>
            <a:ext cx="9144000" cy="2936081"/>
          </a:xfrm>
          <a:prstGeom prst="rect">
            <a:avLst/>
          </a:prstGeom>
          <a:noFill/>
          <a:ln>
            <a:noFill/>
          </a:ln>
        </p:spPr>
      </p:pic>
      <p:pic>
        <p:nvPicPr>
          <p:cNvPr descr="Two adults and three children sitting around a table" id="460" name="Google Shape;460;p242"/>
          <p:cNvPicPr preferRelativeResize="0"/>
          <p:nvPr/>
        </p:nvPicPr>
        <p:blipFill rotWithShape="1">
          <a:blip r:embed="rId2">
            <a:alphaModFix/>
          </a:blip>
          <a:srcRect b="0" l="0" r="0" t="0"/>
          <a:stretch/>
        </p:blipFill>
        <p:spPr>
          <a:xfrm>
            <a:off x="-1" y="0"/>
            <a:ext cx="9144000" cy="2936081"/>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Slide 1">
  <p:cSld name="1_Section Slide 1">
    <p:spTree>
      <p:nvGrpSpPr>
        <p:cNvPr id="461" name="Shape 461"/>
        <p:cNvGrpSpPr/>
        <p:nvPr/>
      </p:nvGrpSpPr>
      <p:grpSpPr>
        <a:xfrm>
          <a:off x="0" y="0"/>
          <a:ext cx="0" cy="0"/>
          <a:chOff x="0" y="0"/>
          <a:chExt cx="0" cy="0"/>
        </a:xfrm>
      </p:grpSpPr>
      <p:sp>
        <p:nvSpPr>
          <p:cNvPr id="462" name="Google Shape;462;p243"/>
          <p:cNvSpPr txBox="1"/>
          <p:nvPr>
            <p:ph idx="10" type="dt"/>
          </p:nvPr>
        </p:nvSpPr>
        <p:spPr>
          <a:xfrm>
            <a:off x="7332224" y="4733925"/>
            <a:ext cx="798900" cy="2754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sz="90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3" name="Google Shape;463;p243"/>
          <p:cNvSpPr txBox="1"/>
          <p:nvPr>
            <p:ph idx="12" type="sldNum"/>
          </p:nvPr>
        </p:nvSpPr>
        <p:spPr>
          <a:xfrm>
            <a:off x="8031996" y="4733925"/>
            <a:ext cx="4833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200"/>
              <a:buFont typeface="Quattrocento Sans"/>
              <a:buNone/>
              <a:defRPr b="0" i="0" sz="900" u="none" cap="none" strike="noStrike">
                <a:solidFill>
                  <a:srgbClr val="FFFFFF"/>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464" name="Google Shape;464;p243"/>
          <p:cNvSpPr txBox="1"/>
          <p:nvPr>
            <p:ph idx="11" type="ftr"/>
          </p:nvPr>
        </p:nvSpPr>
        <p:spPr>
          <a:xfrm>
            <a:off x="4313001" y="4733925"/>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90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5" name="Google Shape;465;p243"/>
          <p:cNvSpPr txBox="1"/>
          <p:nvPr>
            <p:ph type="title"/>
          </p:nvPr>
        </p:nvSpPr>
        <p:spPr>
          <a:xfrm>
            <a:off x="602273" y="3346756"/>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Quattrocento Sans"/>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A group of women speaking." id="466" name="Google Shape;466;p243"/>
          <p:cNvPicPr preferRelativeResize="0"/>
          <p:nvPr/>
        </p:nvPicPr>
        <p:blipFill rotWithShape="1">
          <a:blip r:embed="rId2">
            <a:alphaModFix/>
          </a:blip>
          <a:srcRect b="0" l="0" r="0" t="0"/>
          <a:stretch/>
        </p:blipFill>
        <p:spPr>
          <a:xfrm>
            <a:off x="0" y="0"/>
            <a:ext cx="9144000" cy="2936081"/>
          </a:xfrm>
          <a:prstGeom prst="rect">
            <a:avLst/>
          </a:prstGeom>
          <a:noFill/>
          <a:ln>
            <a:noFill/>
          </a:ln>
        </p:spPr>
      </p:pic>
      <p:pic>
        <p:nvPicPr>
          <p:cNvPr descr="A group of women speaking." id="467" name="Google Shape;467;p243"/>
          <p:cNvPicPr preferRelativeResize="0"/>
          <p:nvPr/>
        </p:nvPicPr>
        <p:blipFill rotWithShape="1">
          <a:blip r:embed="rId2">
            <a:alphaModFix/>
          </a:blip>
          <a:srcRect b="0" l="0" r="0" t="0"/>
          <a:stretch/>
        </p:blipFill>
        <p:spPr>
          <a:xfrm>
            <a:off x="0" y="0"/>
            <a:ext cx="9144000" cy="2936081"/>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80" name="Shape 480"/>
        <p:cNvGrpSpPr/>
        <p:nvPr/>
      </p:nvGrpSpPr>
      <p:grpSpPr>
        <a:xfrm>
          <a:off x="0" y="0"/>
          <a:ext cx="0" cy="0"/>
          <a:chOff x="0" y="0"/>
          <a:chExt cx="0" cy="0"/>
        </a:xfrm>
      </p:grpSpPr>
      <p:sp>
        <p:nvSpPr>
          <p:cNvPr id="481" name="Google Shape;481;p136"/>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rmAutofit/>
          </a:bodyPr>
          <a:lstStyle>
            <a:lvl1pPr lvl="0" algn="l">
              <a:lnSpc>
                <a:spcPct val="100000"/>
              </a:lnSpc>
              <a:spcBef>
                <a:spcPts val="0"/>
              </a:spcBef>
              <a:spcAft>
                <a:spcPts val="0"/>
              </a:spcAft>
              <a:buClr>
                <a:schemeClr val="lt2"/>
              </a:buClr>
              <a:buSzPts val="2100"/>
              <a:buFont typeface="Century Gothic"/>
              <a:buNone/>
              <a:defRPr/>
            </a:lvl1pPr>
            <a:lvl2pPr lvl="1" algn="l">
              <a:lnSpc>
                <a:spcPct val="100000"/>
              </a:lnSpc>
              <a:spcBef>
                <a:spcPts val="0"/>
              </a:spcBef>
              <a:spcAft>
                <a:spcPts val="0"/>
              </a:spcAft>
              <a:buClr>
                <a:schemeClr val="lt2"/>
              </a:buClr>
              <a:buSzPts val="2100"/>
              <a:buNone/>
              <a:defRPr/>
            </a:lvl2pPr>
            <a:lvl3pPr lvl="2" algn="l">
              <a:lnSpc>
                <a:spcPct val="100000"/>
              </a:lnSpc>
              <a:spcBef>
                <a:spcPts val="0"/>
              </a:spcBef>
              <a:spcAft>
                <a:spcPts val="0"/>
              </a:spcAft>
              <a:buClr>
                <a:schemeClr val="lt2"/>
              </a:buClr>
              <a:buSzPts val="2100"/>
              <a:buNone/>
              <a:defRPr/>
            </a:lvl3pPr>
            <a:lvl4pPr lvl="3" algn="l">
              <a:lnSpc>
                <a:spcPct val="100000"/>
              </a:lnSpc>
              <a:spcBef>
                <a:spcPts val="0"/>
              </a:spcBef>
              <a:spcAft>
                <a:spcPts val="0"/>
              </a:spcAft>
              <a:buClr>
                <a:schemeClr val="lt2"/>
              </a:buClr>
              <a:buSzPts val="2100"/>
              <a:buNone/>
              <a:defRPr/>
            </a:lvl4pPr>
            <a:lvl5pPr lvl="4" algn="l">
              <a:lnSpc>
                <a:spcPct val="100000"/>
              </a:lnSpc>
              <a:spcBef>
                <a:spcPts val="0"/>
              </a:spcBef>
              <a:spcAft>
                <a:spcPts val="0"/>
              </a:spcAft>
              <a:buClr>
                <a:schemeClr val="lt2"/>
              </a:buClr>
              <a:buSzPts val="2100"/>
              <a:buNone/>
              <a:defRPr/>
            </a:lvl5pPr>
            <a:lvl6pPr lvl="5" algn="l">
              <a:lnSpc>
                <a:spcPct val="100000"/>
              </a:lnSpc>
              <a:spcBef>
                <a:spcPts val="0"/>
              </a:spcBef>
              <a:spcAft>
                <a:spcPts val="0"/>
              </a:spcAft>
              <a:buClr>
                <a:schemeClr val="lt2"/>
              </a:buClr>
              <a:buSzPts val="2100"/>
              <a:buNone/>
              <a:defRPr/>
            </a:lvl6pPr>
            <a:lvl7pPr lvl="6" algn="l">
              <a:lnSpc>
                <a:spcPct val="100000"/>
              </a:lnSpc>
              <a:spcBef>
                <a:spcPts val="0"/>
              </a:spcBef>
              <a:spcAft>
                <a:spcPts val="0"/>
              </a:spcAft>
              <a:buClr>
                <a:schemeClr val="lt2"/>
              </a:buClr>
              <a:buSzPts val="2100"/>
              <a:buNone/>
              <a:defRPr/>
            </a:lvl7pPr>
            <a:lvl8pPr lvl="7" algn="l">
              <a:lnSpc>
                <a:spcPct val="100000"/>
              </a:lnSpc>
              <a:spcBef>
                <a:spcPts val="0"/>
              </a:spcBef>
              <a:spcAft>
                <a:spcPts val="0"/>
              </a:spcAft>
              <a:buClr>
                <a:schemeClr val="lt2"/>
              </a:buClr>
              <a:buSzPts val="2100"/>
              <a:buNone/>
              <a:defRPr/>
            </a:lvl8pPr>
            <a:lvl9pPr lvl="8" algn="l">
              <a:lnSpc>
                <a:spcPct val="100000"/>
              </a:lnSpc>
              <a:spcBef>
                <a:spcPts val="0"/>
              </a:spcBef>
              <a:spcAft>
                <a:spcPts val="0"/>
              </a:spcAft>
              <a:buClr>
                <a:schemeClr val="lt2"/>
              </a:buClr>
              <a:buSzPts val="2100"/>
              <a:buNone/>
              <a:defRPr/>
            </a:lvl9pPr>
          </a:lstStyle>
          <a:p/>
        </p:txBody>
      </p:sp>
      <p:sp>
        <p:nvSpPr>
          <p:cNvPr id="482" name="Google Shape;482;p136"/>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rmAutofit/>
          </a:bodyPr>
          <a:lstStyle>
            <a:lvl1pPr indent="-317500" lvl="0" marL="457200" algn="l">
              <a:lnSpc>
                <a:spcPct val="100000"/>
              </a:lnSpc>
              <a:spcBef>
                <a:spcPts val="0"/>
              </a:spcBef>
              <a:spcAft>
                <a:spcPts val="0"/>
              </a:spcAft>
              <a:buSzPts val="14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483" name="Google Shape;483;p136"/>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4" name="Shape 484"/>
        <p:cNvGrpSpPr/>
        <p:nvPr/>
      </p:nvGrpSpPr>
      <p:grpSpPr>
        <a:xfrm>
          <a:off x="0" y="0"/>
          <a:ext cx="0" cy="0"/>
          <a:chOff x="0" y="0"/>
          <a:chExt cx="0" cy="0"/>
        </a:xfrm>
      </p:grpSpPr>
      <p:sp>
        <p:nvSpPr>
          <p:cNvPr id="485" name="Google Shape;485;p173"/>
          <p:cNvSpPr txBox="1"/>
          <p:nvPr>
            <p:ph type="ctrTitle"/>
          </p:nvPr>
        </p:nvSpPr>
        <p:spPr>
          <a:xfrm>
            <a:off x="866216" y="1085850"/>
            <a:ext cx="6619200" cy="24972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Clr>
                <a:schemeClr val="lt2"/>
              </a:buClr>
              <a:buSzPts val="5400"/>
              <a:buFont typeface="Century Gothic"/>
              <a:buNone/>
              <a:defRPr sz="5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86" name="Google Shape;486;p173"/>
          <p:cNvSpPr txBox="1"/>
          <p:nvPr>
            <p:ph idx="1" type="subTitle"/>
          </p:nvPr>
        </p:nvSpPr>
        <p:spPr>
          <a:xfrm>
            <a:off x="866216" y="3583035"/>
            <a:ext cx="6619200" cy="645900"/>
          </a:xfrm>
          <a:prstGeom prst="rect">
            <a:avLst/>
          </a:prstGeom>
          <a:noFill/>
          <a:ln>
            <a:noFill/>
          </a:ln>
        </p:spPr>
        <p:txBody>
          <a:bodyPr anchorCtr="0" anchor="t" bIns="34275" lIns="68575" spcFirstLastPara="1" rIns="68575" wrap="square" tIns="34275">
            <a:normAutofit/>
          </a:bodyPr>
          <a:lstStyle>
            <a:lvl1pPr lvl="0" algn="l">
              <a:lnSpc>
                <a:spcPct val="100000"/>
              </a:lnSpc>
              <a:spcBef>
                <a:spcPts val="800"/>
              </a:spcBef>
              <a:spcAft>
                <a:spcPts val="0"/>
              </a:spcAft>
              <a:buSzPts val="1200"/>
              <a:buNone/>
              <a:defRPr cap="none">
                <a:solidFill>
                  <a:schemeClr val="accent1"/>
                </a:solidFill>
              </a:defRPr>
            </a:lvl1pPr>
            <a:lvl2pPr lvl="1" algn="ctr">
              <a:lnSpc>
                <a:spcPct val="100000"/>
              </a:lnSpc>
              <a:spcBef>
                <a:spcPts val="800"/>
              </a:spcBef>
              <a:spcAft>
                <a:spcPts val="0"/>
              </a:spcAft>
              <a:buSzPts val="1100"/>
              <a:buNone/>
              <a:defRPr>
                <a:solidFill>
                  <a:schemeClr val="lt1"/>
                </a:solidFill>
              </a:defRPr>
            </a:lvl2pPr>
            <a:lvl3pPr lvl="2" algn="ctr">
              <a:lnSpc>
                <a:spcPct val="100000"/>
              </a:lnSpc>
              <a:spcBef>
                <a:spcPts val="800"/>
              </a:spcBef>
              <a:spcAft>
                <a:spcPts val="0"/>
              </a:spcAft>
              <a:buSzPts val="1000"/>
              <a:buNone/>
              <a:defRPr>
                <a:solidFill>
                  <a:schemeClr val="lt1"/>
                </a:solidFill>
              </a:defRPr>
            </a:lvl3pPr>
            <a:lvl4pPr lvl="3" algn="ctr">
              <a:lnSpc>
                <a:spcPct val="100000"/>
              </a:lnSpc>
              <a:spcBef>
                <a:spcPts val="800"/>
              </a:spcBef>
              <a:spcAft>
                <a:spcPts val="0"/>
              </a:spcAft>
              <a:buSzPts val="800"/>
              <a:buNone/>
              <a:defRPr>
                <a:solidFill>
                  <a:schemeClr val="lt1"/>
                </a:solidFill>
              </a:defRPr>
            </a:lvl4pPr>
            <a:lvl5pPr lvl="4" algn="ctr">
              <a:lnSpc>
                <a:spcPct val="100000"/>
              </a:lnSpc>
              <a:spcBef>
                <a:spcPts val="800"/>
              </a:spcBef>
              <a:spcAft>
                <a:spcPts val="0"/>
              </a:spcAft>
              <a:buSzPts val="800"/>
              <a:buNone/>
              <a:defRPr>
                <a:solidFill>
                  <a:schemeClr val="lt1"/>
                </a:solidFill>
              </a:defRPr>
            </a:lvl5pPr>
            <a:lvl6pPr lvl="5" algn="ctr">
              <a:lnSpc>
                <a:spcPct val="100000"/>
              </a:lnSpc>
              <a:spcBef>
                <a:spcPts val="800"/>
              </a:spcBef>
              <a:spcAft>
                <a:spcPts val="0"/>
              </a:spcAft>
              <a:buSzPts val="800"/>
              <a:buNone/>
              <a:defRPr>
                <a:solidFill>
                  <a:schemeClr val="lt1"/>
                </a:solidFill>
              </a:defRPr>
            </a:lvl6pPr>
            <a:lvl7pPr lvl="6" algn="ctr">
              <a:lnSpc>
                <a:spcPct val="100000"/>
              </a:lnSpc>
              <a:spcBef>
                <a:spcPts val="800"/>
              </a:spcBef>
              <a:spcAft>
                <a:spcPts val="0"/>
              </a:spcAft>
              <a:buSzPts val="800"/>
              <a:buNone/>
              <a:defRPr>
                <a:solidFill>
                  <a:schemeClr val="lt1"/>
                </a:solidFill>
              </a:defRPr>
            </a:lvl7pPr>
            <a:lvl8pPr lvl="7" algn="ctr">
              <a:lnSpc>
                <a:spcPct val="100000"/>
              </a:lnSpc>
              <a:spcBef>
                <a:spcPts val="800"/>
              </a:spcBef>
              <a:spcAft>
                <a:spcPts val="0"/>
              </a:spcAft>
              <a:buSzPts val="800"/>
              <a:buNone/>
              <a:defRPr>
                <a:solidFill>
                  <a:schemeClr val="lt1"/>
                </a:solidFill>
              </a:defRPr>
            </a:lvl8pPr>
            <a:lvl9pPr lvl="8" algn="ctr">
              <a:lnSpc>
                <a:spcPct val="100000"/>
              </a:lnSpc>
              <a:spcBef>
                <a:spcPts val="800"/>
              </a:spcBef>
              <a:spcAft>
                <a:spcPts val="0"/>
              </a:spcAft>
              <a:buSzPts val="800"/>
              <a:buNone/>
              <a:defRPr>
                <a:solidFill>
                  <a:schemeClr val="lt1"/>
                </a:solidFill>
              </a:defRPr>
            </a:lvl9pPr>
          </a:lstStyle>
          <a:p/>
        </p:txBody>
      </p:sp>
      <p:sp>
        <p:nvSpPr>
          <p:cNvPr id="487" name="Google Shape;487;p173"/>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88" name="Google Shape;488;p173"/>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89" name="Google Shape;489;p173"/>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1">
  <p:cSld name="TWO_OBJECTS_WITH_TEXT_1">
    <p:spTree>
      <p:nvGrpSpPr>
        <p:cNvPr id="52" name="Shape 52"/>
        <p:cNvGrpSpPr/>
        <p:nvPr/>
      </p:nvGrpSpPr>
      <p:grpSpPr>
        <a:xfrm>
          <a:off x="0" y="0"/>
          <a:ext cx="0" cy="0"/>
          <a:chOff x="0" y="0"/>
          <a:chExt cx="0" cy="0"/>
        </a:xfrm>
      </p:grpSpPr>
      <p:sp>
        <p:nvSpPr>
          <p:cNvPr id="53" name="Google Shape;53;p126"/>
          <p:cNvSpPr txBox="1"/>
          <p:nvPr>
            <p:ph type="title"/>
          </p:nvPr>
        </p:nvSpPr>
        <p:spPr>
          <a:xfrm>
            <a:off x="629841"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54" name="Google Shape;54;p126"/>
          <p:cNvSpPr txBox="1"/>
          <p:nvPr>
            <p:ph idx="1" type="body"/>
          </p:nvPr>
        </p:nvSpPr>
        <p:spPr>
          <a:xfrm>
            <a:off x="629842" y="1260872"/>
            <a:ext cx="3868200" cy="618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1200"/>
              </a:spcBef>
              <a:spcAft>
                <a:spcPts val="0"/>
              </a:spcAft>
              <a:buClr>
                <a:schemeClr val="dk1"/>
              </a:buClr>
              <a:buSzPts val="1500"/>
              <a:buNone/>
              <a:defRPr b="1" sz="1500"/>
            </a:lvl2pPr>
            <a:lvl3pPr indent="-228600" lvl="2" marL="1371600" algn="l">
              <a:lnSpc>
                <a:spcPct val="90000"/>
              </a:lnSpc>
              <a:spcBef>
                <a:spcPts val="1200"/>
              </a:spcBef>
              <a:spcAft>
                <a:spcPts val="0"/>
              </a:spcAft>
              <a:buClr>
                <a:schemeClr val="dk1"/>
              </a:buClr>
              <a:buSzPts val="1400"/>
              <a:buNone/>
              <a:defRPr b="1" sz="1400"/>
            </a:lvl3pPr>
            <a:lvl4pPr indent="-228600" lvl="3" marL="1828800" algn="l">
              <a:lnSpc>
                <a:spcPct val="90000"/>
              </a:lnSpc>
              <a:spcBef>
                <a:spcPts val="1200"/>
              </a:spcBef>
              <a:spcAft>
                <a:spcPts val="0"/>
              </a:spcAft>
              <a:buClr>
                <a:schemeClr val="dk1"/>
              </a:buClr>
              <a:buSzPts val="1200"/>
              <a:buNone/>
              <a:defRPr b="1" sz="1200"/>
            </a:lvl4pPr>
            <a:lvl5pPr indent="-228600" lvl="4" marL="2286000" algn="l">
              <a:lnSpc>
                <a:spcPct val="90000"/>
              </a:lnSpc>
              <a:spcBef>
                <a:spcPts val="1200"/>
              </a:spcBef>
              <a:spcAft>
                <a:spcPts val="0"/>
              </a:spcAft>
              <a:buClr>
                <a:schemeClr val="dk1"/>
              </a:buClr>
              <a:buSzPts val="1200"/>
              <a:buNone/>
              <a:defRPr b="1" sz="1200"/>
            </a:lvl5pPr>
            <a:lvl6pPr indent="-228600" lvl="5" marL="2743200" algn="l">
              <a:lnSpc>
                <a:spcPct val="90000"/>
              </a:lnSpc>
              <a:spcBef>
                <a:spcPts val="1200"/>
              </a:spcBef>
              <a:spcAft>
                <a:spcPts val="0"/>
              </a:spcAft>
              <a:buClr>
                <a:schemeClr val="dk1"/>
              </a:buClr>
              <a:buSzPts val="1200"/>
              <a:buNone/>
              <a:defRPr b="1" sz="1200"/>
            </a:lvl6pPr>
            <a:lvl7pPr indent="-228600" lvl="6" marL="3200400" algn="l">
              <a:lnSpc>
                <a:spcPct val="90000"/>
              </a:lnSpc>
              <a:spcBef>
                <a:spcPts val="1200"/>
              </a:spcBef>
              <a:spcAft>
                <a:spcPts val="0"/>
              </a:spcAft>
              <a:buClr>
                <a:schemeClr val="dk1"/>
              </a:buClr>
              <a:buSzPts val="1200"/>
              <a:buNone/>
              <a:defRPr b="1" sz="1200"/>
            </a:lvl7pPr>
            <a:lvl8pPr indent="-228600" lvl="7" marL="3657600" algn="l">
              <a:lnSpc>
                <a:spcPct val="90000"/>
              </a:lnSpc>
              <a:spcBef>
                <a:spcPts val="1200"/>
              </a:spcBef>
              <a:spcAft>
                <a:spcPts val="0"/>
              </a:spcAft>
              <a:buClr>
                <a:schemeClr val="dk1"/>
              </a:buClr>
              <a:buSzPts val="1200"/>
              <a:buNone/>
              <a:defRPr b="1" sz="1200"/>
            </a:lvl8pPr>
            <a:lvl9pPr indent="-228600" lvl="8" marL="4114800" algn="l">
              <a:lnSpc>
                <a:spcPct val="90000"/>
              </a:lnSpc>
              <a:spcBef>
                <a:spcPts val="1200"/>
              </a:spcBef>
              <a:spcAft>
                <a:spcPts val="1200"/>
              </a:spcAft>
              <a:buClr>
                <a:schemeClr val="dk1"/>
              </a:buClr>
              <a:buSzPts val="1200"/>
              <a:buNone/>
              <a:defRPr b="1" sz="1200"/>
            </a:lvl9pPr>
          </a:lstStyle>
          <a:p/>
        </p:txBody>
      </p:sp>
      <p:sp>
        <p:nvSpPr>
          <p:cNvPr id="55" name="Google Shape;55;p126"/>
          <p:cNvSpPr txBox="1"/>
          <p:nvPr>
            <p:ph idx="2" type="body"/>
          </p:nvPr>
        </p:nvSpPr>
        <p:spPr>
          <a:xfrm>
            <a:off x="629842" y="1878806"/>
            <a:ext cx="3868200" cy="2763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1200"/>
              </a:spcBef>
              <a:spcAft>
                <a:spcPts val="0"/>
              </a:spcAft>
              <a:buClr>
                <a:schemeClr val="dk1"/>
              </a:buClr>
              <a:buSzPts val="1800"/>
              <a:buChar char="■"/>
              <a:defRPr/>
            </a:lvl3pPr>
            <a:lvl4pPr indent="-342900" lvl="3" marL="1828800" algn="l">
              <a:lnSpc>
                <a:spcPct val="90000"/>
              </a:lnSpc>
              <a:spcBef>
                <a:spcPts val="1200"/>
              </a:spcBef>
              <a:spcAft>
                <a:spcPts val="0"/>
              </a:spcAft>
              <a:buClr>
                <a:schemeClr val="dk1"/>
              </a:buClr>
              <a:buSzPts val="1800"/>
              <a:buChar char="●"/>
              <a:defRPr/>
            </a:lvl4pPr>
            <a:lvl5pPr indent="-342900" lvl="4" marL="2286000" algn="l">
              <a:lnSpc>
                <a:spcPct val="90000"/>
              </a:lnSpc>
              <a:spcBef>
                <a:spcPts val="1200"/>
              </a:spcBef>
              <a:spcAft>
                <a:spcPts val="0"/>
              </a:spcAft>
              <a:buClr>
                <a:schemeClr val="dk1"/>
              </a:buClr>
              <a:buSzPts val="1800"/>
              <a:buChar char="○"/>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1200"/>
              </a:spcBef>
              <a:spcAft>
                <a:spcPts val="0"/>
              </a:spcAft>
              <a:buClr>
                <a:schemeClr val="dk1"/>
              </a:buClr>
              <a:buSzPts val="1800"/>
              <a:buChar char="●"/>
              <a:defRPr/>
            </a:lvl7pPr>
            <a:lvl8pPr indent="-342900" lvl="7" marL="3657600" algn="l">
              <a:lnSpc>
                <a:spcPct val="90000"/>
              </a:lnSpc>
              <a:spcBef>
                <a:spcPts val="1200"/>
              </a:spcBef>
              <a:spcAft>
                <a:spcPts val="0"/>
              </a:spcAft>
              <a:buClr>
                <a:schemeClr val="dk1"/>
              </a:buClr>
              <a:buSzPts val="1800"/>
              <a:buChar char="○"/>
              <a:defRPr/>
            </a:lvl8pPr>
            <a:lvl9pPr indent="-342900" lvl="8" marL="4114800" algn="l">
              <a:lnSpc>
                <a:spcPct val="90000"/>
              </a:lnSpc>
              <a:spcBef>
                <a:spcPts val="1200"/>
              </a:spcBef>
              <a:spcAft>
                <a:spcPts val="1200"/>
              </a:spcAft>
              <a:buClr>
                <a:schemeClr val="dk1"/>
              </a:buClr>
              <a:buSzPts val="1800"/>
              <a:buChar char="■"/>
              <a:defRPr/>
            </a:lvl9pPr>
          </a:lstStyle>
          <a:p/>
        </p:txBody>
      </p:sp>
      <p:sp>
        <p:nvSpPr>
          <p:cNvPr id="56" name="Google Shape;56;p126"/>
          <p:cNvSpPr txBox="1"/>
          <p:nvPr>
            <p:ph idx="3" type="body"/>
          </p:nvPr>
        </p:nvSpPr>
        <p:spPr>
          <a:xfrm>
            <a:off x="4629150" y="1260872"/>
            <a:ext cx="3887400" cy="618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1200"/>
              </a:spcBef>
              <a:spcAft>
                <a:spcPts val="0"/>
              </a:spcAft>
              <a:buClr>
                <a:schemeClr val="dk1"/>
              </a:buClr>
              <a:buSzPts val="1500"/>
              <a:buNone/>
              <a:defRPr b="1" sz="1500"/>
            </a:lvl2pPr>
            <a:lvl3pPr indent="-228600" lvl="2" marL="1371600" algn="l">
              <a:lnSpc>
                <a:spcPct val="90000"/>
              </a:lnSpc>
              <a:spcBef>
                <a:spcPts val="1200"/>
              </a:spcBef>
              <a:spcAft>
                <a:spcPts val="0"/>
              </a:spcAft>
              <a:buClr>
                <a:schemeClr val="dk1"/>
              </a:buClr>
              <a:buSzPts val="1400"/>
              <a:buNone/>
              <a:defRPr b="1" sz="1400"/>
            </a:lvl3pPr>
            <a:lvl4pPr indent="-228600" lvl="3" marL="1828800" algn="l">
              <a:lnSpc>
                <a:spcPct val="90000"/>
              </a:lnSpc>
              <a:spcBef>
                <a:spcPts val="1200"/>
              </a:spcBef>
              <a:spcAft>
                <a:spcPts val="0"/>
              </a:spcAft>
              <a:buClr>
                <a:schemeClr val="dk1"/>
              </a:buClr>
              <a:buSzPts val="1200"/>
              <a:buNone/>
              <a:defRPr b="1" sz="1200"/>
            </a:lvl4pPr>
            <a:lvl5pPr indent="-228600" lvl="4" marL="2286000" algn="l">
              <a:lnSpc>
                <a:spcPct val="90000"/>
              </a:lnSpc>
              <a:spcBef>
                <a:spcPts val="1200"/>
              </a:spcBef>
              <a:spcAft>
                <a:spcPts val="0"/>
              </a:spcAft>
              <a:buClr>
                <a:schemeClr val="dk1"/>
              </a:buClr>
              <a:buSzPts val="1200"/>
              <a:buNone/>
              <a:defRPr b="1" sz="1200"/>
            </a:lvl5pPr>
            <a:lvl6pPr indent="-228600" lvl="5" marL="2743200" algn="l">
              <a:lnSpc>
                <a:spcPct val="90000"/>
              </a:lnSpc>
              <a:spcBef>
                <a:spcPts val="1200"/>
              </a:spcBef>
              <a:spcAft>
                <a:spcPts val="0"/>
              </a:spcAft>
              <a:buClr>
                <a:schemeClr val="dk1"/>
              </a:buClr>
              <a:buSzPts val="1200"/>
              <a:buNone/>
              <a:defRPr b="1" sz="1200"/>
            </a:lvl6pPr>
            <a:lvl7pPr indent="-228600" lvl="6" marL="3200400" algn="l">
              <a:lnSpc>
                <a:spcPct val="90000"/>
              </a:lnSpc>
              <a:spcBef>
                <a:spcPts val="1200"/>
              </a:spcBef>
              <a:spcAft>
                <a:spcPts val="0"/>
              </a:spcAft>
              <a:buClr>
                <a:schemeClr val="dk1"/>
              </a:buClr>
              <a:buSzPts val="1200"/>
              <a:buNone/>
              <a:defRPr b="1" sz="1200"/>
            </a:lvl7pPr>
            <a:lvl8pPr indent="-228600" lvl="7" marL="3657600" algn="l">
              <a:lnSpc>
                <a:spcPct val="90000"/>
              </a:lnSpc>
              <a:spcBef>
                <a:spcPts val="1200"/>
              </a:spcBef>
              <a:spcAft>
                <a:spcPts val="0"/>
              </a:spcAft>
              <a:buClr>
                <a:schemeClr val="dk1"/>
              </a:buClr>
              <a:buSzPts val="1200"/>
              <a:buNone/>
              <a:defRPr b="1" sz="1200"/>
            </a:lvl8pPr>
            <a:lvl9pPr indent="-228600" lvl="8" marL="4114800" algn="l">
              <a:lnSpc>
                <a:spcPct val="90000"/>
              </a:lnSpc>
              <a:spcBef>
                <a:spcPts val="1200"/>
              </a:spcBef>
              <a:spcAft>
                <a:spcPts val="1200"/>
              </a:spcAft>
              <a:buClr>
                <a:schemeClr val="dk1"/>
              </a:buClr>
              <a:buSzPts val="1200"/>
              <a:buNone/>
              <a:defRPr b="1" sz="1200"/>
            </a:lvl9pPr>
          </a:lstStyle>
          <a:p/>
        </p:txBody>
      </p:sp>
      <p:sp>
        <p:nvSpPr>
          <p:cNvPr id="57" name="Google Shape;57;p126"/>
          <p:cNvSpPr txBox="1"/>
          <p:nvPr>
            <p:ph idx="4" type="body"/>
          </p:nvPr>
        </p:nvSpPr>
        <p:spPr>
          <a:xfrm>
            <a:off x="4629150" y="1878806"/>
            <a:ext cx="3887400" cy="2763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1200"/>
              </a:spcBef>
              <a:spcAft>
                <a:spcPts val="0"/>
              </a:spcAft>
              <a:buClr>
                <a:schemeClr val="dk1"/>
              </a:buClr>
              <a:buSzPts val="1800"/>
              <a:buChar char="■"/>
              <a:defRPr/>
            </a:lvl3pPr>
            <a:lvl4pPr indent="-342900" lvl="3" marL="1828800" algn="l">
              <a:lnSpc>
                <a:spcPct val="90000"/>
              </a:lnSpc>
              <a:spcBef>
                <a:spcPts val="1200"/>
              </a:spcBef>
              <a:spcAft>
                <a:spcPts val="0"/>
              </a:spcAft>
              <a:buClr>
                <a:schemeClr val="dk1"/>
              </a:buClr>
              <a:buSzPts val="1800"/>
              <a:buChar char="●"/>
              <a:defRPr/>
            </a:lvl4pPr>
            <a:lvl5pPr indent="-342900" lvl="4" marL="2286000" algn="l">
              <a:lnSpc>
                <a:spcPct val="90000"/>
              </a:lnSpc>
              <a:spcBef>
                <a:spcPts val="1200"/>
              </a:spcBef>
              <a:spcAft>
                <a:spcPts val="0"/>
              </a:spcAft>
              <a:buClr>
                <a:schemeClr val="dk1"/>
              </a:buClr>
              <a:buSzPts val="1800"/>
              <a:buChar char="○"/>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1200"/>
              </a:spcBef>
              <a:spcAft>
                <a:spcPts val="0"/>
              </a:spcAft>
              <a:buClr>
                <a:schemeClr val="dk1"/>
              </a:buClr>
              <a:buSzPts val="1800"/>
              <a:buChar char="●"/>
              <a:defRPr/>
            </a:lvl7pPr>
            <a:lvl8pPr indent="-342900" lvl="7" marL="3657600" algn="l">
              <a:lnSpc>
                <a:spcPct val="90000"/>
              </a:lnSpc>
              <a:spcBef>
                <a:spcPts val="1200"/>
              </a:spcBef>
              <a:spcAft>
                <a:spcPts val="0"/>
              </a:spcAft>
              <a:buClr>
                <a:schemeClr val="dk1"/>
              </a:buClr>
              <a:buSzPts val="1800"/>
              <a:buChar char="○"/>
              <a:defRPr/>
            </a:lvl8pPr>
            <a:lvl9pPr indent="-342900" lvl="8" marL="4114800" algn="l">
              <a:lnSpc>
                <a:spcPct val="90000"/>
              </a:lnSpc>
              <a:spcBef>
                <a:spcPts val="1200"/>
              </a:spcBef>
              <a:spcAft>
                <a:spcPts val="1200"/>
              </a:spcAft>
              <a:buClr>
                <a:schemeClr val="dk1"/>
              </a:buClr>
              <a:buSzPts val="1800"/>
              <a:buChar char="■"/>
              <a:defRPr/>
            </a:lvl9pPr>
          </a:lstStyle>
          <a:p/>
        </p:txBody>
      </p:sp>
      <p:sp>
        <p:nvSpPr>
          <p:cNvPr id="58" name="Google Shape;58;p126"/>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9" name="Google Shape;59;p126"/>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0" name="Google Shape;60;p126"/>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90" name="Shape 490"/>
        <p:cNvGrpSpPr/>
        <p:nvPr/>
      </p:nvGrpSpPr>
      <p:grpSpPr>
        <a:xfrm>
          <a:off x="0" y="0"/>
          <a:ext cx="0" cy="0"/>
          <a:chOff x="0" y="0"/>
          <a:chExt cx="0" cy="0"/>
        </a:xfrm>
      </p:grpSpPr>
      <p:sp>
        <p:nvSpPr>
          <p:cNvPr id="491" name="Google Shape;491;p174"/>
          <p:cNvSpPr txBox="1"/>
          <p:nvPr>
            <p:ph type="title"/>
          </p:nvPr>
        </p:nvSpPr>
        <p:spPr>
          <a:xfrm>
            <a:off x="866215" y="1085850"/>
            <a:ext cx="2550900" cy="10860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Clr>
                <a:schemeClr val="lt2"/>
              </a:buClr>
              <a:buSzPts val="1800"/>
              <a:buFont typeface="Century Gothic"/>
              <a:buNone/>
              <a:defRPr b="0" sz="18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2" name="Google Shape;492;p174"/>
          <p:cNvSpPr txBox="1"/>
          <p:nvPr>
            <p:ph idx="1" type="body"/>
          </p:nvPr>
        </p:nvSpPr>
        <p:spPr>
          <a:xfrm>
            <a:off x="3588462" y="1085850"/>
            <a:ext cx="3897000" cy="3429000"/>
          </a:xfrm>
          <a:prstGeom prst="rect">
            <a:avLst/>
          </a:prstGeom>
          <a:noFill/>
          <a:ln>
            <a:noFill/>
          </a:ln>
        </p:spPr>
        <p:txBody>
          <a:bodyPr anchorCtr="0" anchor="ctr" bIns="34275" lIns="68575" spcFirstLastPara="1" rIns="68575" wrap="square" tIns="34275">
            <a:normAutofit/>
          </a:bodyPr>
          <a:lstStyle>
            <a:lvl1pPr indent="-304800" lvl="0" marL="457200" algn="l">
              <a:lnSpc>
                <a:spcPct val="100000"/>
              </a:lnSpc>
              <a:spcBef>
                <a:spcPts val="800"/>
              </a:spcBef>
              <a:spcAft>
                <a:spcPts val="0"/>
              </a:spcAft>
              <a:buSzPts val="1200"/>
              <a:buChar char="►"/>
              <a:defRPr sz="1500"/>
            </a:lvl1pPr>
            <a:lvl2pPr indent="-298450" lvl="1" marL="914400" algn="l">
              <a:lnSpc>
                <a:spcPct val="100000"/>
              </a:lnSpc>
              <a:spcBef>
                <a:spcPts val="800"/>
              </a:spcBef>
              <a:spcAft>
                <a:spcPts val="0"/>
              </a:spcAft>
              <a:buSzPts val="1100"/>
              <a:buChar char="►"/>
              <a:defRPr sz="1400"/>
            </a:lvl2pPr>
            <a:lvl3pPr indent="-292100" lvl="2" marL="1371600" algn="l">
              <a:lnSpc>
                <a:spcPct val="100000"/>
              </a:lnSpc>
              <a:spcBef>
                <a:spcPts val="800"/>
              </a:spcBef>
              <a:spcAft>
                <a:spcPts val="0"/>
              </a:spcAft>
              <a:buSzPts val="1000"/>
              <a:buChar char="►"/>
              <a:defRPr sz="1200"/>
            </a:lvl3pPr>
            <a:lvl4pPr indent="-279400" lvl="3" marL="1828800" algn="l">
              <a:lnSpc>
                <a:spcPct val="100000"/>
              </a:lnSpc>
              <a:spcBef>
                <a:spcPts val="800"/>
              </a:spcBef>
              <a:spcAft>
                <a:spcPts val="0"/>
              </a:spcAft>
              <a:buSzPts val="800"/>
              <a:buChar char="►"/>
              <a:defRPr sz="1100"/>
            </a:lvl4pPr>
            <a:lvl5pPr indent="-279400" lvl="4" marL="2286000" algn="l">
              <a:lnSpc>
                <a:spcPct val="100000"/>
              </a:lnSpc>
              <a:spcBef>
                <a:spcPts val="800"/>
              </a:spcBef>
              <a:spcAft>
                <a:spcPts val="0"/>
              </a:spcAft>
              <a:buSzPts val="800"/>
              <a:buChar char="►"/>
              <a:defRPr sz="1100"/>
            </a:lvl5pPr>
            <a:lvl6pPr indent="-279400" lvl="5" marL="2743200" algn="l">
              <a:lnSpc>
                <a:spcPct val="100000"/>
              </a:lnSpc>
              <a:spcBef>
                <a:spcPts val="800"/>
              </a:spcBef>
              <a:spcAft>
                <a:spcPts val="0"/>
              </a:spcAft>
              <a:buSzPts val="800"/>
              <a:buChar char="►"/>
              <a:defRPr sz="1100"/>
            </a:lvl6pPr>
            <a:lvl7pPr indent="-279400" lvl="6" marL="3200400" algn="l">
              <a:lnSpc>
                <a:spcPct val="100000"/>
              </a:lnSpc>
              <a:spcBef>
                <a:spcPts val="800"/>
              </a:spcBef>
              <a:spcAft>
                <a:spcPts val="0"/>
              </a:spcAft>
              <a:buSzPts val="800"/>
              <a:buChar char="►"/>
              <a:defRPr sz="1100"/>
            </a:lvl7pPr>
            <a:lvl8pPr indent="-279400" lvl="7" marL="3657600" algn="l">
              <a:lnSpc>
                <a:spcPct val="100000"/>
              </a:lnSpc>
              <a:spcBef>
                <a:spcPts val="800"/>
              </a:spcBef>
              <a:spcAft>
                <a:spcPts val="0"/>
              </a:spcAft>
              <a:buSzPts val="800"/>
              <a:buChar char="►"/>
              <a:defRPr sz="1100"/>
            </a:lvl8pPr>
            <a:lvl9pPr indent="-279400" lvl="8" marL="4114800" algn="l">
              <a:lnSpc>
                <a:spcPct val="100000"/>
              </a:lnSpc>
              <a:spcBef>
                <a:spcPts val="800"/>
              </a:spcBef>
              <a:spcAft>
                <a:spcPts val="0"/>
              </a:spcAft>
              <a:buSzPts val="800"/>
              <a:buChar char="►"/>
              <a:defRPr sz="1100"/>
            </a:lvl9pPr>
          </a:lstStyle>
          <a:p/>
        </p:txBody>
      </p:sp>
      <p:sp>
        <p:nvSpPr>
          <p:cNvPr id="493" name="Google Shape;493;p174"/>
          <p:cNvSpPr txBox="1"/>
          <p:nvPr>
            <p:ph idx="2" type="body"/>
          </p:nvPr>
        </p:nvSpPr>
        <p:spPr>
          <a:xfrm>
            <a:off x="866215" y="2346960"/>
            <a:ext cx="2550900" cy="21717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800"/>
              <a:buNone/>
              <a:defRPr sz="1100"/>
            </a:lvl1pPr>
            <a:lvl2pPr indent="-228600" lvl="1" marL="914400" algn="l">
              <a:lnSpc>
                <a:spcPct val="100000"/>
              </a:lnSpc>
              <a:spcBef>
                <a:spcPts val="800"/>
              </a:spcBef>
              <a:spcAft>
                <a:spcPts val="0"/>
              </a:spcAft>
              <a:buSzPts val="700"/>
              <a:buNone/>
              <a:defRPr sz="900"/>
            </a:lvl2pPr>
            <a:lvl3pPr indent="-228600" lvl="2" marL="1371600" algn="l">
              <a:lnSpc>
                <a:spcPct val="100000"/>
              </a:lnSpc>
              <a:spcBef>
                <a:spcPts val="800"/>
              </a:spcBef>
              <a:spcAft>
                <a:spcPts val="0"/>
              </a:spcAft>
              <a:buSzPts val="600"/>
              <a:buNone/>
              <a:defRPr sz="800"/>
            </a:lvl3pPr>
            <a:lvl4pPr indent="-228600" lvl="3" marL="1828800" algn="l">
              <a:lnSpc>
                <a:spcPct val="100000"/>
              </a:lnSpc>
              <a:spcBef>
                <a:spcPts val="800"/>
              </a:spcBef>
              <a:spcAft>
                <a:spcPts val="0"/>
              </a:spcAft>
              <a:buSzPts val="500"/>
              <a:buNone/>
              <a:defRPr sz="700"/>
            </a:lvl4pPr>
            <a:lvl5pPr indent="-228600" lvl="4" marL="2286000" algn="l">
              <a:lnSpc>
                <a:spcPct val="100000"/>
              </a:lnSpc>
              <a:spcBef>
                <a:spcPts val="800"/>
              </a:spcBef>
              <a:spcAft>
                <a:spcPts val="0"/>
              </a:spcAft>
              <a:buSzPts val="500"/>
              <a:buNone/>
              <a:defRPr sz="700"/>
            </a:lvl5pPr>
            <a:lvl6pPr indent="-228600" lvl="5" marL="2743200" algn="l">
              <a:lnSpc>
                <a:spcPct val="100000"/>
              </a:lnSpc>
              <a:spcBef>
                <a:spcPts val="800"/>
              </a:spcBef>
              <a:spcAft>
                <a:spcPts val="0"/>
              </a:spcAft>
              <a:buSzPts val="500"/>
              <a:buNone/>
              <a:defRPr sz="700"/>
            </a:lvl6pPr>
            <a:lvl7pPr indent="-228600" lvl="6" marL="3200400" algn="l">
              <a:lnSpc>
                <a:spcPct val="100000"/>
              </a:lnSpc>
              <a:spcBef>
                <a:spcPts val="800"/>
              </a:spcBef>
              <a:spcAft>
                <a:spcPts val="0"/>
              </a:spcAft>
              <a:buSzPts val="500"/>
              <a:buNone/>
              <a:defRPr sz="700"/>
            </a:lvl7pPr>
            <a:lvl8pPr indent="-228600" lvl="7" marL="3657600" algn="l">
              <a:lnSpc>
                <a:spcPct val="100000"/>
              </a:lnSpc>
              <a:spcBef>
                <a:spcPts val="800"/>
              </a:spcBef>
              <a:spcAft>
                <a:spcPts val="0"/>
              </a:spcAft>
              <a:buSzPts val="500"/>
              <a:buNone/>
              <a:defRPr sz="700"/>
            </a:lvl8pPr>
            <a:lvl9pPr indent="-228600" lvl="8" marL="4114800" algn="l">
              <a:lnSpc>
                <a:spcPct val="100000"/>
              </a:lnSpc>
              <a:spcBef>
                <a:spcPts val="800"/>
              </a:spcBef>
              <a:spcAft>
                <a:spcPts val="0"/>
              </a:spcAft>
              <a:buSzPts val="500"/>
              <a:buNone/>
              <a:defRPr sz="700"/>
            </a:lvl9pPr>
          </a:lstStyle>
          <a:p/>
        </p:txBody>
      </p:sp>
      <p:sp>
        <p:nvSpPr>
          <p:cNvPr id="494" name="Google Shape;494;p174"/>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5" name="Google Shape;495;p174"/>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6" name="Google Shape;496;p174"/>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97" name="Shape 497"/>
        <p:cNvGrpSpPr/>
        <p:nvPr/>
      </p:nvGrpSpPr>
      <p:grpSpPr>
        <a:xfrm>
          <a:off x="0" y="0"/>
          <a:ext cx="0" cy="0"/>
          <a:chOff x="0" y="0"/>
          <a:chExt cx="0" cy="0"/>
        </a:xfrm>
      </p:grpSpPr>
      <p:sp>
        <p:nvSpPr>
          <p:cNvPr id="498" name="Google Shape;498;p175"/>
          <p:cNvSpPr txBox="1"/>
          <p:nvPr>
            <p:ph type="title"/>
          </p:nvPr>
        </p:nvSpPr>
        <p:spPr>
          <a:xfrm>
            <a:off x="484583" y="339539"/>
            <a:ext cx="7053600" cy="10503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9" name="Google Shape;499;p175"/>
          <p:cNvSpPr txBox="1"/>
          <p:nvPr>
            <p:ph idx="1" type="body"/>
          </p:nvPr>
        </p:nvSpPr>
        <p:spPr>
          <a:xfrm>
            <a:off x="827484" y="1539689"/>
            <a:ext cx="6710100" cy="3146700"/>
          </a:xfrm>
          <a:prstGeom prst="rect">
            <a:avLst/>
          </a:prstGeom>
          <a:noFill/>
          <a:ln>
            <a:noFill/>
          </a:ln>
        </p:spPr>
        <p:txBody>
          <a:bodyPr anchorCtr="0" anchor="t" bIns="34275" lIns="68575" spcFirstLastPara="1" rIns="68575" wrap="square" tIns="34275">
            <a:normAutofit/>
          </a:bodyPr>
          <a:lstStyle>
            <a:lvl1pPr indent="-298450" lvl="0" marL="457200" algn="l">
              <a:lnSpc>
                <a:spcPct val="100000"/>
              </a:lnSpc>
              <a:spcBef>
                <a:spcPts val="800"/>
              </a:spcBef>
              <a:spcAft>
                <a:spcPts val="0"/>
              </a:spcAft>
              <a:buSzPts val="1100"/>
              <a:buChar char="►"/>
              <a:defRPr/>
            </a:lvl1pPr>
            <a:lvl2pPr indent="-298450" lvl="1" marL="914400" algn="l">
              <a:lnSpc>
                <a:spcPct val="100000"/>
              </a:lnSpc>
              <a:spcBef>
                <a:spcPts val="800"/>
              </a:spcBef>
              <a:spcAft>
                <a:spcPts val="0"/>
              </a:spcAft>
              <a:buSzPts val="1100"/>
              <a:buChar char="►"/>
              <a:defRPr/>
            </a:lvl2pPr>
            <a:lvl3pPr indent="-298450" lvl="2" marL="1371600" algn="l">
              <a:lnSpc>
                <a:spcPct val="100000"/>
              </a:lnSpc>
              <a:spcBef>
                <a:spcPts val="800"/>
              </a:spcBef>
              <a:spcAft>
                <a:spcPts val="0"/>
              </a:spcAft>
              <a:buSzPts val="1100"/>
              <a:buChar char="►"/>
              <a:defRPr/>
            </a:lvl3pPr>
            <a:lvl4pPr indent="-298450" lvl="3" marL="1828800" algn="l">
              <a:lnSpc>
                <a:spcPct val="100000"/>
              </a:lnSpc>
              <a:spcBef>
                <a:spcPts val="800"/>
              </a:spcBef>
              <a:spcAft>
                <a:spcPts val="0"/>
              </a:spcAft>
              <a:buSzPts val="1100"/>
              <a:buChar char="►"/>
              <a:defRPr/>
            </a:lvl4pPr>
            <a:lvl5pPr indent="-298450" lvl="4" marL="2286000" algn="l">
              <a:lnSpc>
                <a:spcPct val="100000"/>
              </a:lnSpc>
              <a:spcBef>
                <a:spcPts val="800"/>
              </a:spcBef>
              <a:spcAft>
                <a:spcPts val="0"/>
              </a:spcAft>
              <a:buSzPts val="1100"/>
              <a:buChar char="►"/>
              <a:defRPr/>
            </a:lvl5pPr>
            <a:lvl6pPr indent="-298450" lvl="5" marL="2743200" algn="l">
              <a:lnSpc>
                <a:spcPct val="100000"/>
              </a:lnSpc>
              <a:spcBef>
                <a:spcPts val="800"/>
              </a:spcBef>
              <a:spcAft>
                <a:spcPts val="0"/>
              </a:spcAft>
              <a:buSzPts val="1100"/>
              <a:buChar char="►"/>
              <a:defRPr/>
            </a:lvl6pPr>
            <a:lvl7pPr indent="-298450" lvl="6" marL="3200400" algn="l">
              <a:lnSpc>
                <a:spcPct val="100000"/>
              </a:lnSpc>
              <a:spcBef>
                <a:spcPts val="800"/>
              </a:spcBef>
              <a:spcAft>
                <a:spcPts val="0"/>
              </a:spcAft>
              <a:buSzPts val="1100"/>
              <a:buChar char="►"/>
              <a:defRPr/>
            </a:lvl7pPr>
            <a:lvl8pPr indent="-298450" lvl="7" marL="3657600" algn="l">
              <a:lnSpc>
                <a:spcPct val="100000"/>
              </a:lnSpc>
              <a:spcBef>
                <a:spcPts val="800"/>
              </a:spcBef>
              <a:spcAft>
                <a:spcPts val="0"/>
              </a:spcAft>
              <a:buSzPts val="1100"/>
              <a:buChar char="►"/>
              <a:defRPr/>
            </a:lvl8pPr>
            <a:lvl9pPr indent="-298450" lvl="8" marL="4114800" algn="l">
              <a:lnSpc>
                <a:spcPct val="100000"/>
              </a:lnSpc>
              <a:spcBef>
                <a:spcPts val="800"/>
              </a:spcBef>
              <a:spcAft>
                <a:spcPts val="0"/>
              </a:spcAft>
              <a:buSzPts val="1100"/>
              <a:buChar char="►"/>
              <a:defRPr/>
            </a:lvl9pPr>
          </a:lstStyle>
          <a:p/>
        </p:txBody>
      </p:sp>
      <p:sp>
        <p:nvSpPr>
          <p:cNvPr id="500" name="Google Shape;500;p175"/>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1" name="Google Shape;501;p175"/>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2" name="Google Shape;502;p175"/>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3" name="Shape 503"/>
        <p:cNvGrpSpPr/>
        <p:nvPr/>
      </p:nvGrpSpPr>
      <p:grpSpPr>
        <a:xfrm>
          <a:off x="0" y="0"/>
          <a:ext cx="0" cy="0"/>
          <a:chOff x="0" y="0"/>
          <a:chExt cx="0" cy="0"/>
        </a:xfrm>
      </p:grpSpPr>
      <p:sp>
        <p:nvSpPr>
          <p:cNvPr id="504" name="Google Shape;504;p176"/>
          <p:cNvSpPr txBox="1"/>
          <p:nvPr>
            <p:ph type="title"/>
          </p:nvPr>
        </p:nvSpPr>
        <p:spPr>
          <a:xfrm>
            <a:off x="484583" y="339539"/>
            <a:ext cx="7053600" cy="10503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5" name="Google Shape;505;p176"/>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6" name="Google Shape;506;p176"/>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7" name="Google Shape;507;p176"/>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8" name="Shape 508"/>
        <p:cNvGrpSpPr/>
        <p:nvPr/>
      </p:nvGrpSpPr>
      <p:grpSpPr>
        <a:xfrm>
          <a:off x="0" y="0"/>
          <a:ext cx="0" cy="0"/>
          <a:chOff x="0" y="0"/>
          <a:chExt cx="0" cy="0"/>
        </a:xfrm>
      </p:grpSpPr>
      <p:sp>
        <p:nvSpPr>
          <p:cNvPr id="509" name="Google Shape;509;p177"/>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10" name="Google Shape;510;p177"/>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11" name="Google Shape;511;p177"/>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512" name="Shape 512"/>
        <p:cNvGrpSpPr/>
        <p:nvPr/>
      </p:nvGrpSpPr>
      <p:grpSpPr>
        <a:xfrm>
          <a:off x="0" y="0"/>
          <a:ext cx="0" cy="0"/>
          <a:chOff x="0" y="0"/>
          <a:chExt cx="0" cy="0"/>
        </a:xfrm>
      </p:grpSpPr>
      <p:sp>
        <p:nvSpPr>
          <p:cNvPr id="513" name="Google Shape;513;p178"/>
          <p:cNvSpPr txBox="1"/>
          <p:nvPr>
            <p:ph type="title"/>
          </p:nvPr>
        </p:nvSpPr>
        <p:spPr>
          <a:xfrm>
            <a:off x="484583" y="339539"/>
            <a:ext cx="7053600" cy="10503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2"/>
              </a:buClr>
              <a:buSzPts val="3200"/>
              <a:buFont typeface="Century Gothic"/>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14" name="Google Shape;514;p178"/>
          <p:cNvSpPr txBox="1"/>
          <p:nvPr>
            <p:ph idx="1" type="body"/>
          </p:nvPr>
        </p:nvSpPr>
        <p:spPr>
          <a:xfrm>
            <a:off x="474710" y="1485900"/>
            <a:ext cx="2210100" cy="4323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800"/>
              </a:spcBef>
              <a:spcAft>
                <a:spcPts val="0"/>
              </a:spcAft>
              <a:buSzPts val="1400"/>
              <a:buNone/>
              <a:defRPr b="0" sz="1800">
                <a:solidFill>
                  <a:schemeClr val="accent1"/>
                </a:solidFill>
              </a:defRPr>
            </a:lvl1pPr>
            <a:lvl2pPr indent="-228600" lvl="1" marL="914400" algn="l">
              <a:lnSpc>
                <a:spcPct val="100000"/>
              </a:lnSpc>
              <a:spcBef>
                <a:spcPts val="800"/>
              </a:spcBef>
              <a:spcAft>
                <a:spcPts val="0"/>
              </a:spcAft>
              <a:buSzPts val="1200"/>
              <a:buNone/>
              <a:defRPr b="1" sz="1500"/>
            </a:lvl2pPr>
            <a:lvl3pPr indent="-228600" lvl="2" marL="1371600" algn="l">
              <a:lnSpc>
                <a:spcPct val="100000"/>
              </a:lnSpc>
              <a:spcBef>
                <a:spcPts val="800"/>
              </a:spcBef>
              <a:spcAft>
                <a:spcPts val="0"/>
              </a:spcAft>
              <a:buSzPts val="1100"/>
              <a:buNone/>
              <a:defRPr b="1" sz="1400"/>
            </a:lvl3pPr>
            <a:lvl4pPr indent="-228600" lvl="3" marL="1828800" algn="l">
              <a:lnSpc>
                <a:spcPct val="100000"/>
              </a:lnSpc>
              <a:spcBef>
                <a:spcPts val="800"/>
              </a:spcBef>
              <a:spcAft>
                <a:spcPts val="0"/>
              </a:spcAft>
              <a:buSzPts val="1000"/>
              <a:buNone/>
              <a:defRPr b="1" sz="1200"/>
            </a:lvl4pPr>
            <a:lvl5pPr indent="-228600" lvl="4" marL="2286000" algn="l">
              <a:lnSpc>
                <a:spcPct val="100000"/>
              </a:lnSpc>
              <a:spcBef>
                <a:spcPts val="800"/>
              </a:spcBef>
              <a:spcAft>
                <a:spcPts val="0"/>
              </a:spcAft>
              <a:buSzPts val="1000"/>
              <a:buNone/>
              <a:defRPr b="1" sz="1200"/>
            </a:lvl5pPr>
            <a:lvl6pPr indent="-228600" lvl="5" marL="2743200" algn="l">
              <a:lnSpc>
                <a:spcPct val="100000"/>
              </a:lnSpc>
              <a:spcBef>
                <a:spcPts val="800"/>
              </a:spcBef>
              <a:spcAft>
                <a:spcPts val="0"/>
              </a:spcAft>
              <a:buSzPts val="1000"/>
              <a:buNone/>
              <a:defRPr b="1" sz="1200"/>
            </a:lvl6pPr>
            <a:lvl7pPr indent="-228600" lvl="6" marL="3200400" algn="l">
              <a:lnSpc>
                <a:spcPct val="100000"/>
              </a:lnSpc>
              <a:spcBef>
                <a:spcPts val="800"/>
              </a:spcBef>
              <a:spcAft>
                <a:spcPts val="0"/>
              </a:spcAft>
              <a:buSzPts val="1000"/>
              <a:buNone/>
              <a:defRPr b="1" sz="1200"/>
            </a:lvl7pPr>
            <a:lvl8pPr indent="-228600" lvl="7" marL="3657600" algn="l">
              <a:lnSpc>
                <a:spcPct val="100000"/>
              </a:lnSpc>
              <a:spcBef>
                <a:spcPts val="800"/>
              </a:spcBef>
              <a:spcAft>
                <a:spcPts val="0"/>
              </a:spcAft>
              <a:buSzPts val="1000"/>
              <a:buNone/>
              <a:defRPr b="1" sz="1200"/>
            </a:lvl8pPr>
            <a:lvl9pPr indent="-228600" lvl="8" marL="4114800" algn="l">
              <a:lnSpc>
                <a:spcPct val="100000"/>
              </a:lnSpc>
              <a:spcBef>
                <a:spcPts val="800"/>
              </a:spcBef>
              <a:spcAft>
                <a:spcPts val="0"/>
              </a:spcAft>
              <a:buSzPts val="1000"/>
              <a:buNone/>
              <a:defRPr b="1" sz="1200"/>
            </a:lvl9pPr>
          </a:lstStyle>
          <a:p/>
        </p:txBody>
      </p:sp>
      <p:sp>
        <p:nvSpPr>
          <p:cNvPr id="515" name="Google Shape;515;p178"/>
          <p:cNvSpPr txBox="1"/>
          <p:nvPr>
            <p:ph idx="2" type="body"/>
          </p:nvPr>
        </p:nvSpPr>
        <p:spPr>
          <a:xfrm>
            <a:off x="489347" y="2000250"/>
            <a:ext cx="2195700" cy="26919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800"/>
              <a:buNone/>
              <a:defRPr sz="1100"/>
            </a:lvl1pPr>
            <a:lvl2pPr indent="-228600" lvl="1" marL="914400" algn="l">
              <a:lnSpc>
                <a:spcPct val="100000"/>
              </a:lnSpc>
              <a:spcBef>
                <a:spcPts val="800"/>
              </a:spcBef>
              <a:spcAft>
                <a:spcPts val="0"/>
              </a:spcAft>
              <a:buSzPts val="700"/>
              <a:buNone/>
              <a:defRPr sz="900"/>
            </a:lvl2pPr>
            <a:lvl3pPr indent="-228600" lvl="2" marL="1371600" algn="l">
              <a:lnSpc>
                <a:spcPct val="100000"/>
              </a:lnSpc>
              <a:spcBef>
                <a:spcPts val="800"/>
              </a:spcBef>
              <a:spcAft>
                <a:spcPts val="0"/>
              </a:spcAft>
              <a:buSzPts val="600"/>
              <a:buNone/>
              <a:defRPr sz="800"/>
            </a:lvl3pPr>
            <a:lvl4pPr indent="-228600" lvl="3" marL="1828800" algn="l">
              <a:lnSpc>
                <a:spcPct val="100000"/>
              </a:lnSpc>
              <a:spcBef>
                <a:spcPts val="800"/>
              </a:spcBef>
              <a:spcAft>
                <a:spcPts val="0"/>
              </a:spcAft>
              <a:buSzPts val="500"/>
              <a:buNone/>
              <a:defRPr sz="700"/>
            </a:lvl4pPr>
            <a:lvl5pPr indent="-228600" lvl="4" marL="2286000" algn="l">
              <a:lnSpc>
                <a:spcPct val="100000"/>
              </a:lnSpc>
              <a:spcBef>
                <a:spcPts val="800"/>
              </a:spcBef>
              <a:spcAft>
                <a:spcPts val="0"/>
              </a:spcAft>
              <a:buSzPts val="500"/>
              <a:buNone/>
              <a:defRPr sz="700"/>
            </a:lvl5pPr>
            <a:lvl6pPr indent="-228600" lvl="5" marL="2743200" algn="l">
              <a:lnSpc>
                <a:spcPct val="100000"/>
              </a:lnSpc>
              <a:spcBef>
                <a:spcPts val="800"/>
              </a:spcBef>
              <a:spcAft>
                <a:spcPts val="0"/>
              </a:spcAft>
              <a:buSzPts val="500"/>
              <a:buNone/>
              <a:defRPr sz="700"/>
            </a:lvl6pPr>
            <a:lvl7pPr indent="-228600" lvl="6" marL="3200400" algn="l">
              <a:lnSpc>
                <a:spcPct val="100000"/>
              </a:lnSpc>
              <a:spcBef>
                <a:spcPts val="800"/>
              </a:spcBef>
              <a:spcAft>
                <a:spcPts val="0"/>
              </a:spcAft>
              <a:buSzPts val="500"/>
              <a:buNone/>
              <a:defRPr sz="700"/>
            </a:lvl7pPr>
            <a:lvl8pPr indent="-228600" lvl="7" marL="3657600" algn="l">
              <a:lnSpc>
                <a:spcPct val="100000"/>
              </a:lnSpc>
              <a:spcBef>
                <a:spcPts val="800"/>
              </a:spcBef>
              <a:spcAft>
                <a:spcPts val="0"/>
              </a:spcAft>
              <a:buSzPts val="500"/>
              <a:buNone/>
              <a:defRPr sz="700"/>
            </a:lvl8pPr>
            <a:lvl9pPr indent="-228600" lvl="8" marL="4114800" algn="l">
              <a:lnSpc>
                <a:spcPct val="100000"/>
              </a:lnSpc>
              <a:spcBef>
                <a:spcPts val="800"/>
              </a:spcBef>
              <a:spcAft>
                <a:spcPts val="0"/>
              </a:spcAft>
              <a:buSzPts val="500"/>
              <a:buNone/>
              <a:defRPr sz="700"/>
            </a:lvl9pPr>
          </a:lstStyle>
          <a:p/>
        </p:txBody>
      </p:sp>
      <p:sp>
        <p:nvSpPr>
          <p:cNvPr id="516" name="Google Shape;516;p178"/>
          <p:cNvSpPr txBox="1"/>
          <p:nvPr>
            <p:ph idx="3" type="body"/>
          </p:nvPr>
        </p:nvSpPr>
        <p:spPr>
          <a:xfrm>
            <a:off x="2912744" y="1485900"/>
            <a:ext cx="2202000" cy="4323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800"/>
              </a:spcBef>
              <a:spcAft>
                <a:spcPts val="0"/>
              </a:spcAft>
              <a:buSzPts val="1400"/>
              <a:buNone/>
              <a:defRPr b="0" sz="1800">
                <a:solidFill>
                  <a:schemeClr val="accent1"/>
                </a:solidFill>
              </a:defRPr>
            </a:lvl1pPr>
            <a:lvl2pPr indent="-228600" lvl="1" marL="914400" algn="l">
              <a:lnSpc>
                <a:spcPct val="100000"/>
              </a:lnSpc>
              <a:spcBef>
                <a:spcPts val="800"/>
              </a:spcBef>
              <a:spcAft>
                <a:spcPts val="0"/>
              </a:spcAft>
              <a:buSzPts val="1200"/>
              <a:buNone/>
              <a:defRPr b="1" sz="1500"/>
            </a:lvl2pPr>
            <a:lvl3pPr indent="-228600" lvl="2" marL="1371600" algn="l">
              <a:lnSpc>
                <a:spcPct val="100000"/>
              </a:lnSpc>
              <a:spcBef>
                <a:spcPts val="800"/>
              </a:spcBef>
              <a:spcAft>
                <a:spcPts val="0"/>
              </a:spcAft>
              <a:buSzPts val="1100"/>
              <a:buNone/>
              <a:defRPr b="1" sz="1400"/>
            </a:lvl3pPr>
            <a:lvl4pPr indent="-228600" lvl="3" marL="1828800" algn="l">
              <a:lnSpc>
                <a:spcPct val="100000"/>
              </a:lnSpc>
              <a:spcBef>
                <a:spcPts val="800"/>
              </a:spcBef>
              <a:spcAft>
                <a:spcPts val="0"/>
              </a:spcAft>
              <a:buSzPts val="1000"/>
              <a:buNone/>
              <a:defRPr b="1" sz="1200"/>
            </a:lvl4pPr>
            <a:lvl5pPr indent="-228600" lvl="4" marL="2286000" algn="l">
              <a:lnSpc>
                <a:spcPct val="100000"/>
              </a:lnSpc>
              <a:spcBef>
                <a:spcPts val="800"/>
              </a:spcBef>
              <a:spcAft>
                <a:spcPts val="0"/>
              </a:spcAft>
              <a:buSzPts val="1000"/>
              <a:buNone/>
              <a:defRPr b="1" sz="1200"/>
            </a:lvl5pPr>
            <a:lvl6pPr indent="-228600" lvl="5" marL="2743200" algn="l">
              <a:lnSpc>
                <a:spcPct val="100000"/>
              </a:lnSpc>
              <a:spcBef>
                <a:spcPts val="800"/>
              </a:spcBef>
              <a:spcAft>
                <a:spcPts val="0"/>
              </a:spcAft>
              <a:buSzPts val="1000"/>
              <a:buNone/>
              <a:defRPr b="1" sz="1200"/>
            </a:lvl6pPr>
            <a:lvl7pPr indent="-228600" lvl="6" marL="3200400" algn="l">
              <a:lnSpc>
                <a:spcPct val="100000"/>
              </a:lnSpc>
              <a:spcBef>
                <a:spcPts val="800"/>
              </a:spcBef>
              <a:spcAft>
                <a:spcPts val="0"/>
              </a:spcAft>
              <a:buSzPts val="1000"/>
              <a:buNone/>
              <a:defRPr b="1" sz="1200"/>
            </a:lvl7pPr>
            <a:lvl8pPr indent="-228600" lvl="7" marL="3657600" algn="l">
              <a:lnSpc>
                <a:spcPct val="100000"/>
              </a:lnSpc>
              <a:spcBef>
                <a:spcPts val="800"/>
              </a:spcBef>
              <a:spcAft>
                <a:spcPts val="0"/>
              </a:spcAft>
              <a:buSzPts val="1000"/>
              <a:buNone/>
              <a:defRPr b="1" sz="1200"/>
            </a:lvl8pPr>
            <a:lvl9pPr indent="-228600" lvl="8" marL="4114800" algn="l">
              <a:lnSpc>
                <a:spcPct val="100000"/>
              </a:lnSpc>
              <a:spcBef>
                <a:spcPts val="800"/>
              </a:spcBef>
              <a:spcAft>
                <a:spcPts val="0"/>
              </a:spcAft>
              <a:buSzPts val="1000"/>
              <a:buNone/>
              <a:defRPr b="1" sz="1200"/>
            </a:lvl9pPr>
          </a:lstStyle>
          <a:p/>
        </p:txBody>
      </p:sp>
      <p:sp>
        <p:nvSpPr>
          <p:cNvPr id="517" name="Google Shape;517;p178"/>
          <p:cNvSpPr txBox="1"/>
          <p:nvPr>
            <p:ph idx="4" type="body"/>
          </p:nvPr>
        </p:nvSpPr>
        <p:spPr>
          <a:xfrm>
            <a:off x="2904830" y="2000250"/>
            <a:ext cx="2210100" cy="26919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800"/>
              <a:buNone/>
              <a:defRPr sz="1100"/>
            </a:lvl1pPr>
            <a:lvl2pPr indent="-228600" lvl="1" marL="914400" algn="l">
              <a:lnSpc>
                <a:spcPct val="100000"/>
              </a:lnSpc>
              <a:spcBef>
                <a:spcPts val="800"/>
              </a:spcBef>
              <a:spcAft>
                <a:spcPts val="0"/>
              </a:spcAft>
              <a:buSzPts val="700"/>
              <a:buNone/>
              <a:defRPr sz="900"/>
            </a:lvl2pPr>
            <a:lvl3pPr indent="-228600" lvl="2" marL="1371600" algn="l">
              <a:lnSpc>
                <a:spcPct val="100000"/>
              </a:lnSpc>
              <a:spcBef>
                <a:spcPts val="800"/>
              </a:spcBef>
              <a:spcAft>
                <a:spcPts val="0"/>
              </a:spcAft>
              <a:buSzPts val="600"/>
              <a:buNone/>
              <a:defRPr sz="800"/>
            </a:lvl3pPr>
            <a:lvl4pPr indent="-228600" lvl="3" marL="1828800" algn="l">
              <a:lnSpc>
                <a:spcPct val="100000"/>
              </a:lnSpc>
              <a:spcBef>
                <a:spcPts val="800"/>
              </a:spcBef>
              <a:spcAft>
                <a:spcPts val="0"/>
              </a:spcAft>
              <a:buSzPts val="500"/>
              <a:buNone/>
              <a:defRPr sz="700"/>
            </a:lvl4pPr>
            <a:lvl5pPr indent="-228600" lvl="4" marL="2286000" algn="l">
              <a:lnSpc>
                <a:spcPct val="100000"/>
              </a:lnSpc>
              <a:spcBef>
                <a:spcPts val="800"/>
              </a:spcBef>
              <a:spcAft>
                <a:spcPts val="0"/>
              </a:spcAft>
              <a:buSzPts val="500"/>
              <a:buNone/>
              <a:defRPr sz="700"/>
            </a:lvl5pPr>
            <a:lvl6pPr indent="-228600" lvl="5" marL="2743200" algn="l">
              <a:lnSpc>
                <a:spcPct val="100000"/>
              </a:lnSpc>
              <a:spcBef>
                <a:spcPts val="800"/>
              </a:spcBef>
              <a:spcAft>
                <a:spcPts val="0"/>
              </a:spcAft>
              <a:buSzPts val="500"/>
              <a:buNone/>
              <a:defRPr sz="700"/>
            </a:lvl6pPr>
            <a:lvl7pPr indent="-228600" lvl="6" marL="3200400" algn="l">
              <a:lnSpc>
                <a:spcPct val="100000"/>
              </a:lnSpc>
              <a:spcBef>
                <a:spcPts val="800"/>
              </a:spcBef>
              <a:spcAft>
                <a:spcPts val="0"/>
              </a:spcAft>
              <a:buSzPts val="500"/>
              <a:buNone/>
              <a:defRPr sz="700"/>
            </a:lvl7pPr>
            <a:lvl8pPr indent="-228600" lvl="7" marL="3657600" algn="l">
              <a:lnSpc>
                <a:spcPct val="100000"/>
              </a:lnSpc>
              <a:spcBef>
                <a:spcPts val="800"/>
              </a:spcBef>
              <a:spcAft>
                <a:spcPts val="0"/>
              </a:spcAft>
              <a:buSzPts val="500"/>
              <a:buNone/>
              <a:defRPr sz="700"/>
            </a:lvl8pPr>
            <a:lvl9pPr indent="-228600" lvl="8" marL="4114800" algn="l">
              <a:lnSpc>
                <a:spcPct val="100000"/>
              </a:lnSpc>
              <a:spcBef>
                <a:spcPts val="800"/>
              </a:spcBef>
              <a:spcAft>
                <a:spcPts val="0"/>
              </a:spcAft>
              <a:buSzPts val="500"/>
              <a:buNone/>
              <a:defRPr sz="700"/>
            </a:lvl9pPr>
          </a:lstStyle>
          <a:p/>
        </p:txBody>
      </p:sp>
      <p:sp>
        <p:nvSpPr>
          <p:cNvPr id="518" name="Google Shape;518;p178"/>
          <p:cNvSpPr txBox="1"/>
          <p:nvPr>
            <p:ph idx="5" type="body"/>
          </p:nvPr>
        </p:nvSpPr>
        <p:spPr>
          <a:xfrm>
            <a:off x="5343525" y="1485900"/>
            <a:ext cx="2199300" cy="4323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800"/>
              </a:spcBef>
              <a:spcAft>
                <a:spcPts val="0"/>
              </a:spcAft>
              <a:buSzPts val="1400"/>
              <a:buNone/>
              <a:defRPr b="0" sz="1800">
                <a:solidFill>
                  <a:schemeClr val="accent1"/>
                </a:solidFill>
              </a:defRPr>
            </a:lvl1pPr>
            <a:lvl2pPr indent="-228600" lvl="1" marL="914400" algn="l">
              <a:lnSpc>
                <a:spcPct val="100000"/>
              </a:lnSpc>
              <a:spcBef>
                <a:spcPts val="800"/>
              </a:spcBef>
              <a:spcAft>
                <a:spcPts val="0"/>
              </a:spcAft>
              <a:buSzPts val="1200"/>
              <a:buNone/>
              <a:defRPr b="1" sz="1500"/>
            </a:lvl2pPr>
            <a:lvl3pPr indent="-228600" lvl="2" marL="1371600" algn="l">
              <a:lnSpc>
                <a:spcPct val="100000"/>
              </a:lnSpc>
              <a:spcBef>
                <a:spcPts val="800"/>
              </a:spcBef>
              <a:spcAft>
                <a:spcPts val="0"/>
              </a:spcAft>
              <a:buSzPts val="1100"/>
              <a:buNone/>
              <a:defRPr b="1" sz="1400"/>
            </a:lvl3pPr>
            <a:lvl4pPr indent="-228600" lvl="3" marL="1828800" algn="l">
              <a:lnSpc>
                <a:spcPct val="100000"/>
              </a:lnSpc>
              <a:spcBef>
                <a:spcPts val="800"/>
              </a:spcBef>
              <a:spcAft>
                <a:spcPts val="0"/>
              </a:spcAft>
              <a:buSzPts val="1000"/>
              <a:buNone/>
              <a:defRPr b="1" sz="1200"/>
            </a:lvl4pPr>
            <a:lvl5pPr indent="-228600" lvl="4" marL="2286000" algn="l">
              <a:lnSpc>
                <a:spcPct val="100000"/>
              </a:lnSpc>
              <a:spcBef>
                <a:spcPts val="800"/>
              </a:spcBef>
              <a:spcAft>
                <a:spcPts val="0"/>
              </a:spcAft>
              <a:buSzPts val="1000"/>
              <a:buNone/>
              <a:defRPr b="1" sz="1200"/>
            </a:lvl5pPr>
            <a:lvl6pPr indent="-228600" lvl="5" marL="2743200" algn="l">
              <a:lnSpc>
                <a:spcPct val="100000"/>
              </a:lnSpc>
              <a:spcBef>
                <a:spcPts val="800"/>
              </a:spcBef>
              <a:spcAft>
                <a:spcPts val="0"/>
              </a:spcAft>
              <a:buSzPts val="1000"/>
              <a:buNone/>
              <a:defRPr b="1" sz="1200"/>
            </a:lvl6pPr>
            <a:lvl7pPr indent="-228600" lvl="6" marL="3200400" algn="l">
              <a:lnSpc>
                <a:spcPct val="100000"/>
              </a:lnSpc>
              <a:spcBef>
                <a:spcPts val="800"/>
              </a:spcBef>
              <a:spcAft>
                <a:spcPts val="0"/>
              </a:spcAft>
              <a:buSzPts val="1000"/>
              <a:buNone/>
              <a:defRPr b="1" sz="1200"/>
            </a:lvl7pPr>
            <a:lvl8pPr indent="-228600" lvl="7" marL="3657600" algn="l">
              <a:lnSpc>
                <a:spcPct val="100000"/>
              </a:lnSpc>
              <a:spcBef>
                <a:spcPts val="800"/>
              </a:spcBef>
              <a:spcAft>
                <a:spcPts val="0"/>
              </a:spcAft>
              <a:buSzPts val="1000"/>
              <a:buNone/>
              <a:defRPr b="1" sz="1200"/>
            </a:lvl8pPr>
            <a:lvl9pPr indent="-228600" lvl="8" marL="4114800" algn="l">
              <a:lnSpc>
                <a:spcPct val="100000"/>
              </a:lnSpc>
              <a:spcBef>
                <a:spcPts val="800"/>
              </a:spcBef>
              <a:spcAft>
                <a:spcPts val="0"/>
              </a:spcAft>
              <a:buSzPts val="1000"/>
              <a:buNone/>
              <a:defRPr b="1" sz="1200"/>
            </a:lvl9pPr>
          </a:lstStyle>
          <a:p/>
        </p:txBody>
      </p:sp>
      <p:sp>
        <p:nvSpPr>
          <p:cNvPr id="519" name="Google Shape;519;p178"/>
          <p:cNvSpPr txBox="1"/>
          <p:nvPr>
            <p:ph idx="6" type="body"/>
          </p:nvPr>
        </p:nvSpPr>
        <p:spPr>
          <a:xfrm>
            <a:off x="5343525" y="2000250"/>
            <a:ext cx="2199300" cy="26919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800"/>
              <a:buNone/>
              <a:defRPr sz="1100"/>
            </a:lvl1pPr>
            <a:lvl2pPr indent="-228600" lvl="1" marL="914400" algn="l">
              <a:lnSpc>
                <a:spcPct val="100000"/>
              </a:lnSpc>
              <a:spcBef>
                <a:spcPts val="800"/>
              </a:spcBef>
              <a:spcAft>
                <a:spcPts val="0"/>
              </a:spcAft>
              <a:buSzPts val="700"/>
              <a:buNone/>
              <a:defRPr sz="900"/>
            </a:lvl2pPr>
            <a:lvl3pPr indent="-228600" lvl="2" marL="1371600" algn="l">
              <a:lnSpc>
                <a:spcPct val="100000"/>
              </a:lnSpc>
              <a:spcBef>
                <a:spcPts val="800"/>
              </a:spcBef>
              <a:spcAft>
                <a:spcPts val="0"/>
              </a:spcAft>
              <a:buSzPts val="600"/>
              <a:buNone/>
              <a:defRPr sz="800"/>
            </a:lvl3pPr>
            <a:lvl4pPr indent="-228600" lvl="3" marL="1828800" algn="l">
              <a:lnSpc>
                <a:spcPct val="100000"/>
              </a:lnSpc>
              <a:spcBef>
                <a:spcPts val="800"/>
              </a:spcBef>
              <a:spcAft>
                <a:spcPts val="0"/>
              </a:spcAft>
              <a:buSzPts val="500"/>
              <a:buNone/>
              <a:defRPr sz="700"/>
            </a:lvl4pPr>
            <a:lvl5pPr indent="-228600" lvl="4" marL="2286000" algn="l">
              <a:lnSpc>
                <a:spcPct val="100000"/>
              </a:lnSpc>
              <a:spcBef>
                <a:spcPts val="800"/>
              </a:spcBef>
              <a:spcAft>
                <a:spcPts val="0"/>
              </a:spcAft>
              <a:buSzPts val="500"/>
              <a:buNone/>
              <a:defRPr sz="700"/>
            </a:lvl5pPr>
            <a:lvl6pPr indent="-228600" lvl="5" marL="2743200" algn="l">
              <a:lnSpc>
                <a:spcPct val="100000"/>
              </a:lnSpc>
              <a:spcBef>
                <a:spcPts val="800"/>
              </a:spcBef>
              <a:spcAft>
                <a:spcPts val="0"/>
              </a:spcAft>
              <a:buSzPts val="500"/>
              <a:buNone/>
              <a:defRPr sz="700"/>
            </a:lvl6pPr>
            <a:lvl7pPr indent="-228600" lvl="6" marL="3200400" algn="l">
              <a:lnSpc>
                <a:spcPct val="100000"/>
              </a:lnSpc>
              <a:spcBef>
                <a:spcPts val="800"/>
              </a:spcBef>
              <a:spcAft>
                <a:spcPts val="0"/>
              </a:spcAft>
              <a:buSzPts val="500"/>
              <a:buNone/>
              <a:defRPr sz="700"/>
            </a:lvl7pPr>
            <a:lvl8pPr indent="-228600" lvl="7" marL="3657600" algn="l">
              <a:lnSpc>
                <a:spcPct val="100000"/>
              </a:lnSpc>
              <a:spcBef>
                <a:spcPts val="800"/>
              </a:spcBef>
              <a:spcAft>
                <a:spcPts val="0"/>
              </a:spcAft>
              <a:buSzPts val="500"/>
              <a:buNone/>
              <a:defRPr sz="700"/>
            </a:lvl8pPr>
            <a:lvl9pPr indent="-228600" lvl="8" marL="4114800" algn="l">
              <a:lnSpc>
                <a:spcPct val="100000"/>
              </a:lnSpc>
              <a:spcBef>
                <a:spcPts val="800"/>
              </a:spcBef>
              <a:spcAft>
                <a:spcPts val="0"/>
              </a:spcAft>
              <a:buSzPts val="500"/>
              <a:buNone/>
              <a:defRPr sz="700"/>
            </a:lvl9pPr>
          </a:lstStyle>
          <a:p/>
        </p:txBody>
      </p:sp>
      <p:cxnSp>
        <p:nvCxnSpPr>
          <p:cNvPr id="520" name="Google Shape;520;p178"/>
          <p:cNvCxnSpPr/>
          <p:nvPr/>
        </p:nvCxnSpPr>
        <p:spPr>
          <a:xfrm>
            <a:off x="2794607" y="1600200"/>
            <a:ext cx="0" cy="2971800"/>
          </a:xfrm>
          <a:prstGeom prst="straightConnector1">
            <a:avLst/>
          </a:prstGeom>
          <a:noFill/>
          <a:ln cap="flat" cmpd="sng" w="12700">
            <a:solidFill>
              <a:schemeClr val="accent1">
                <a:alpha val="40000"/>
              </a:schemeClr>
            </a:solidFill>
            <a:prstDash val="solid"/>
            <a:round/>
            <a:headEnd len="sm" w="sm" type="none"/>
            <a:tailEnd len="sm" w="sm" type="none"/>
          </a:ln>
        </p:spPr>
      </p:cxnSp>
      <p:cxnSp>
        <p:nvCxnSpPr>
          <p:cNvPr id="521" name="Google Shape;521;p178"/>
          <p:cNvCxnSpPr/>
          <p:nvPr/>
        </p:nvCxnSpPr>
        <p:spPr>
          <a:xfrm>
            <a:off x="5221670" y="1600200"/>
            <a:ext cx="0" cy="2975100"/>
          </a:xfrm>
          <a:prstGeom prst="straightConnector1">
            <a:avLst/>
          </a:prstGeom>
          <a:noFill/>
          <a:ln cap="flat" cmpd="sng" w="12700">
            <a:solidFill>
              <a:schemeClr val="accent1">
                <a:alpha val="40000"/>
              </a:schemeClr>
            </a:solidFill>
            <a:prstDash val="solid"/>
            <a:round/>
            <a:headEnd len="sm" w="sm" type="none"/>
            <a:tailEnd len="sm" w="sm" type="none"/>
          </a:ln>
        </p:spPr>
      </p:cxnSp>
      <p:sp>
        <p:nvSpPr>
          <p:cNvPr id="522" name="Google Shape;522;p178"/>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23" name="Google Shape;523;p178"/>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24" name="Google Shape;524;p178"/>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25" name="Shape 525"/>
        <p:cNvGrpSpPr/>
        <p:nvPr/>
      </p:nvGrpSpPr>
      <p:grpSpPr>
        <a:xfrm>
          <a:off x="0" y="0"/>
          <a:ext cx="0" cy="0"/>
          <a:chOff x="0" y="0"/>
          <a:chExt cx="0" cy="0"/>
        </a:xfrm>
      </p:grpSpPr>
      <p:sp>
        <p:nvSpPr>
          <p:cNvPr id="526" name="Google Shape;526;p179"/>
          <p:cNvSpPr txBox="1"/>
          <p:nvPr>
            <p:ph type="title"/>
          </p:nvPr>
        </p:nvSpPr>
        <p:spPr>
          <a:xfrm>
            <a:off x="484583" y="339539"/>
            <a:ext cx="7053600" cy="10503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27" name="Google Shape;527;p179"/>
          <p:cNvSpPr txBox="1"/>
          <p:nvPr>
            <p:ph idx="1" type="body"/>
          </p:nvPr>
        </p:nvSpPr>
        <p:spPr>
          <a:xfrm>
            <a:off x="827484" y="1545431"/>
            <a:ext cx="3297300" cy="3147000"/>
          </a:xfrm>
          <a:prstGeom prst="rect">
            <a:avLst/>
          </a:prstGeom>
          <a:noFill/>
          <a:ln>
            <a:noFill/>
          </a:ln>
        </p:spPr>
        <p:txBody>
          <a:bodyPr anchorCtr="0" anchor="t" bIns="34275" lIns="68575" spcFirstLastPara="1" rIns="68575" wrap="square" tIns="34275">
            <a:normAutofit/>
          </a:bodyPr>
          <a:lstStyle>
            <a:lvl1pPr indent="-298450" lvl="0" marL="457200" algn="l">
              <a:lnSpc>
                <a:spcPct val="100000"/>
              </a:lnSpc>
              <a:spcBef>
                <a:spcPts val="800"/>
              </a:spcBef>
              <a:spcAft>
                <a:spcPts val="0"/>
              </a:spcAft>
              <a:buSzPts val="1100"/>
              <a:buChar char="►"/>
              <a:defRPr sz="1400"/>
            </a:lvl1pPr>
            <a:lvl2pPr indent="-292100" lvl="1" marL="914400" algn="l">
              <a:lnSpc>
                <a:spcPct val="100000"/>
              </a:lnSpc>
              <a:spcBef>
                <a:spcPts val="800"/>
              </a:spcBef>
              <a:spcAft>
                <a:spcPts val="0"/>
              </a:spcAft>
              <a:buSzPts val="1000"/>
              <a:buChar char="►"/>
              <a:defRPr sz="1200"/>
            </a:lvl2pPr>
            <a:lvl3pPr indent="-279400" lvl="2" marL="1371600" algn="l">
              <a:lnSpc>
                <a:spcPct val="100000"/>
              </a:lnSpc>
              <a:spcBef>
                <a:spcPts val="800"/>
              </a:spcBef>
              <a:spcAft>
                <a:spcPts val="0"/>
              </a:spcAft>
              <a:buSzPts val="800"/>
              <a:buChar char="►"/>
              <a:defRPr sz="1100"/>
            </a:lvl3pPr>
            <a:lvl4pPr indent="-273050" lvl="3" marL="1828800" algn="l">
              <a:lnSpc>
                <a:spcPct val="100000"/>
              </a:lnSpc>
              <a:spcBef>
                <a:spcPts val="800"/>
              </a:spcBef>
              <a:spcAft>
                <a:spcPts val="0"/>
              </a:spcAft>
              <a:buSzPts val="700"/>
              <a:buChar char="►"/>
              <a:defRPr sz="900"/>
            </a:lvl4pPr>
            <a:lvl5pPr indent="-273050" lvl="4" marL="2286000" algn="l">
              <a:lnSpc>
                <a:spcPct val="100000"/>
              </a:lnSpc>
              <a:spcBef>
                <a:spcPts val="800"/>
              </a:spcBef>
              <a:spcAft>
                <a:spcPts val="0"/>
              </a:spcAft>
              <a:buSzPts val="700"/>
              <a:buChar char="►"/>
              <a:defRPr sz="900"/>
            </a:lvl5pPr>
            <a:lvl6pPr indent="-273050" lvl="5" marL="2743200" algn="l">
              <a:lnSpc>
                <a:spcPct val="100000"/>
              </a:lnSpc>
              <a:spcBef>
                <a:spcPts val="800"/>
              </a:spcBef>
              <a:spcAft>
                <a:spcPts val="0"/>
              </a:spcAft>
              <a:buSzPts val="700"/>
              <a:buChar char="►"/>
              <a:defRPr sz="900"/>
            </a:lvl6pPr>
            <a:lvl7pPr indent="-273050" lvl="6" marL="3200400" algn="l">
              <a:lnSpc>
                <a:spcPct val="100000"/>
              </a:lnSpc>
              <a:spcBef>
                <a:spcPts val="800"/>
              </a:spcBef>
              <a:spcAft>
                <a:spcPts val="0"/>
              </a:spcAft>
              <a:buSzPts val="700"/>
              <a:buChar char="►"/>
              <a:defRPr sz="900"/>
            </a:lvl7pPr>
            <a:lvl8pPr indent="-273050" lvl="7" marL="3657600" algn="l">
              <a:lnSpc>
                <a:spcPct val="100000"/>
              </a:lnSpc>
              <a:spcBef>
                <a:spcPts val="800"/>
              </a:spcBef>
              <a:spcAft>
                <a:spcPts val="0"/>
              </a:spcAft>
              <a:buSzPts val="700"/>
              <a:buChar char="►"/>
              <a:defRPr sz="900"/>
            </a:lvl8pPr>
            <a:lvl9pPr indent="-273050" lvl="8" marL="4114800" algn="l">
              <a:lnSpc>
                <a:spcPct val="100000"/>
              </a:lnSpc>
              <a:spcBef>
                <a:spcPts val="800"/>
              </a:spcBef>
              <a:spcAft>
                <a:spcPts val="0"/>
              </a:spcAft>
              <a:buSzPts val="700"/>
              <a:buChar char="►"/>
              <a:defRPr sz="900"/>
            </a:lvl9pPr>
          </a:lstStyle>
          <a:p/>
        </p:txBody>
      </p:sp>
      <p:sp>
        <p:nvSpPr>
          <p:cNvPr id="528" name="Google Shape;528;p179"/>
          <p:cNvSpPr txBox="1"/>
          <p:nvPr>
            <p:ph idx="2" type="body"/>
          </p:nvPr>
        </p:nvSpPr>
        <p:spPr>
          <a:xfrm>
            <a:off x="4240870" y="1542069"/>
            <a:ext cx="3297300" cy="3150300"/>
          </a:xfrm>
          <a:prstGeom prst="rect">
            <a:avLst/>
          </a:prstGeom>
          <a:noFill/>
          <a:ln>
            <a:noFill/>
          </a:ln>
        </p:spPr>
        <p:txBody>
          <a:bodyPr anchorCtr="0" anchor="t" bIns="34275" lIns="68575" spcFirstLastPara="1" rIns="68575" wrap="square" tIns="34275">
            <a:normAutofit/>
          </a:bodyPr>
          <a:lstStyle>
            <a:lvl1pPr indent="-298450" lvl="0" marL="457200" algn="l">
              <a:lnSpc>
                <a:spcPct val="100000"/>
              </a:lnSpc>
              <a:spcBef>
                <a:spcPts val="800"/>
              </a:spcBef>
              <a:spcAft>
                <a:spcPts val="0"/>
              </a:spcAft>
              <a:buSzPts val="1100"/>
              <a:buChar char="►"/>
              <a:defRPr sz="1400"/>
            </a:lvl1pPr>
            <a:lvl2pPr indent="-292100" lvl="1" marL="914400" algn="l">
              <a:lnSpc>
                <a:spcPct val="100000"/>
              </a:lnSpc>
              <a:spcBef>
                <a:spcPts val="800"/>
              </a:spcBef>
              <a:spcAft>
                <a:spcPts val="0"/>
              </a:spcAft>
              <a:buSzPts val="1000"/>
              <a:buChar char="►"/>
              <a:defRPr sz="1200"/>
            </a:lvl2pPr>
            <a:lvl3pPr indent="-279400" lvl="2" marL="1371600" algn="l">
              <a:lnSpc>
                <a:spcPct val="100000"/>
              </a:lnSpc>
              <a:spcBef>
                <a:spcPts val="800"/>
              </a:spcBef>
              <a:spcAft>
                <a:spcPts val="0"/>
              </a:spcAft>
              <a:buSzPts val="800"/>
              <a:buChar char="►"/>
              <a:defRPr sz="1100"/>
            </a:lvl3pPr>
            <a:lvl4pPr indent="-273050" lvl="3" marL="1828800" algn="l">
              <a:lnSpc>
                <a:spcPct val="100000"/>
              </a:lnSpc>
              <a:spcBef>
                <a:spcPts val="800"/>
              </a:spcBef>
              <a:spcAft>
                <a:spcPts val="0"/>
              </a:spcAft>
              <a:buSzPts val="700"/>
              <a:buChar char="►"/>
              <a:defRPr sz="900"/>
            </a:lvl4pPr>
            <a:lvl5pPr indent="-273050" lvl="4" marL="2286000" algn="l">
              <a:lnSpc>
                <a:spcPct val="100000"/>
              </a:lnSpc>
              <a:spcBef>
                <a:spcPts val="800"/>
              </a:spcBef>
              <a:spcAft>
                <a:spcPts val="0"/>
              </a:spcAft>
              <a:buSzPts val="700"/>
              <a:buChar char="►"/>
              <a:defRPr sz="900"/>
            </a:lvl5pPr>
            <a:lvl6pPr indent="-273050" lvl="5" marL="2743200" algn="l">
              <a:lnSpc>
                <a:spcPct val="100000"/>
              </a:lnSpc>
              <a:spcBef>
                <a:spcPts val="800"/>
              </a:spcBef>
              <a:spcAft>
                <a:spcPts val="0"/>
              </a:spcAft>
              <a:buSzPts val="700"/>
              <a:buChar char="►"/>
              <a:defRPr sz="900"/>
            </a:lvl6pPr>
            <a:lvl7pPr indent="-273050" lvl="6" marL="3200400" algn="l">
              <a:lnSpc>
                <a:spcPct val="100000"/>
              </a:lnSpc>
              <a:spcBef>
                <a:spcPts val="800"/>
              </a:spcBef>
              <a:spcAft>
                <a:spcPts val="0"/>
              </a:spcAft>
              <a:buSzPts val="700"/>
              <a:buChar char="►"/>
              <a:defRPr sz="900"/>
            </a:lvl7pPr>
            <a:lvl8pPr indent="-273050" lvl="7" marL="3657600" algn="l">
              <a:lnSpc>
                <a:spcPct val="100000"/>
              </a:lnSpc>
              <a:spcBef>
                <a:spcPts val="800"/>
              </a:spcBef>
              <a:spcAft>
                <a:spcPts val="0"/>
              </a:spcAft>
              <a:buSzPts val="700"/>
              <a:buChar char="►"/>
              <a:defRPr sz="900"/>
            </a:lvl8pPr>
            <a:lvl9pPr indent="-273050" lvl="8" marL="4114800" algn="l">
              <a:lnSpc>
                <a:spcPct val="100000"/>
              </a:lnSpc>
              <a:spcBef>
                <a:spcPts val="800"/>
              </a:spcBef>
              <a:spcAft>
                <a:spcPts val="0"/>
              </a:spcAft>
              <a:buSzPts val="700"/>
              <a:buChar char="►"/>
              <a:defRPr sz="900"/>
            </a:lvl9pPr>
          </a:lstStyle>
          <a:p/>
        </p:txBody>
      </p:sp>
      <p:sp>
        <p:nvSpPr>
          <p:cNvPr id="529" name="Google Shape;529;p179"/>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0" name="Google Shape;530;p179"/>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1" name="Google Shape;531;p179"/>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2" name="Shape 532"/>
        <p:cNvGrpSpPr/>
        <p:nvPr/>
      </p:nvGrpSpPr>
      <p:grpSpPr>
        <a:xfrm>
          <a:off x="0" y="0"/>
          <a:ext cx="0" cy="0"/>
          <a:chOff x="0" y="0"/>
          <a:chExt cx="0" cy="0"/>
        </a:xfrm>
      </p:grpSpPr>
      <p:sp>
        <p:nvSpPr>
          <p:cNvPr id="533" name="Google Shape;533;p180"/>
          <p:cNvSpPr txBox="1"/>
          <p:nvPr>
            <p:ph type="title"/>
          </p:nvPr>
        </p:nvSpPr>
        <p:spPr>
          <a:xfrm>
            <a:off x="866217" y="2146300"/>
            <a:ext cx="6619200" cy="14367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Clr>
                <a:schemeClr val="lt2"/>
              </a:buClr>
              <a:buSzPts val="3000"/>
              <a:buFont typeface="Century Gothic"/>
              <a:buNone/>
              <a:defRPr b="0" sz="300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4" name="Google Shape;534;p180"/>
          <p:cNvSpPr txBox="1"/>
          <p:nvPr>
            <p:ph idx="1" type="body"/>
          </p:nvPr>
        </p:nvSpPr>
        <p:spPr>
          <a:xfrm>
            <a:off x="866216" y="3583036"/>
            <a:ext cx="6619200" cy="6453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1200"/>
              <a:buNone/>
              <a:defRPr sz="1500" cap="none">
                <a:solidFill>
                  <a:schemeClr val="accent1"/>
                </a:solidFill>
              </a:defRPr>
            </a:lvl1pPr>
            <a:lvl2pPr indent="-228600" lvl="1" marL="914400" algn="l">
              <a:lnSpc>
                <a:spcPct val="100000"/>
              </a:lnSpc>
              <a:spcBef>
                <a:spcPts val="800"/>
              </a:spcBef>
              <a:spcAft>
                <a:spcPts val="0"/>
              </a:spcAft>
              <a:buSzPts val="1100"/>
              <a:buNone/>
              <a:defRPr sz="1400">
                <a:solidFill>
                  <a:schemeClr val="lt1"/>
                </a:solidFill>
              </a:defRPr>
            </a:lvl2pPr>
            <a:lvl3pPr indent="-228600" lvl="2" marL="1371600" algn="l">
              <a:lnSpc>
                <a:spcPct val="100000"/>
              </a:lnSpc>
              <a:spcBef>
                <a:spcPts val="800"/>
              </a:spcBef>
              <a:spcAft>
                <a:spcPts val="0"/>
              </a:spcAft>
              <a:buSzPts val="1000"/>
              <a:buNone/>
              <a:defRPr sz="1200">
                <a:solidFill>
                  <a:schemeClr val="lt1"/>
                </a:solidFill>
              </a:defRPr>
            </a:lvl3pPr>
            <a:lvl4pPr indent="-228600" lvl="3" marL="1828800" algn="l">
              <a:lnSpc>
                <a:spcPct val="100000"/>
              </a:lnSpc>
              <a:spcBef>
                <a:spcPts val="800"/>
              </a:spcBef>
              <a:spcAft>
                <a:spcPts val="0"/>
              </a:spcAft>
              <a:buSzPts val="800"/>
              <a:buNone/>
              <a:defRPr sz="1100">
                <a:solidFill>
                  <a:schemeClr val="lt1"/>
                </a:solidFill>
              </a:defRPr>
            </a:lvl4pPr>
            <a:lvl5pPr indent="-228600" lvl="4" marL="2286000" algn="l">
              <a:lnSpc>
                <a:spcPct val="100000"/>
              </a:lnSpc>
              <a:spcBef>
                <a:spcPts val="800"/>
              </a:spcBef>
              <a:spcAft>
                <a:spcPts val="0"/>
              </a:spcAft>
              <a:buSzPts val="800"/>
              <a:buNone/>
              <a:defRPr sz="1100">
                <a:solidFill>
                  <a:schemeClr val="lt1"/>
                </a:solidFill>
              </a:defRPr>
            </a:lvl5pPr>
            <a:lvl6pPr indent="-228600" lvl="5" marL="2743200" algn="l">
              <a:lnSpc>
                <a:spcPct val="100000"/>
              </a:lnSpc>
              <a:spcBef>
                <a:spcPts val="800"/>
              </a:spcBef>
              <a:spcAft>
                <a:spcPts val="0"/>
              </a:spcAft>
              <a:buSzPts val="800"/>
              <a:buNone/>
              <a:defRPr sz="1100">
                <a:solidFill>
                  <a:schemeClr val="lt1"/>
                </a:solidFill>
              </a:defRPr>
            </a:lvl6pPr>
            <a:lvl7pPr indent="-228600" lvl="6" marL="3200400" algn="l">
              <a:lnSpc>
                <a:spcPct val="100000"/>
              </a:lnSpc>
              <a:spcBef>
                <a:spcPts val="800"/>
              </a:spcBef>
              <a:spcAft>
                <a:spcPts val="0"/>
              </a:spcAft>
              <a:buSzPts val="800"/>
              <a:buNone/>
              <a:defRPr sz="1100">
                <a:solidFill>
                  <a:schemeClr val="lt1"/>
                </a:solidFill>
              </a:defRPr>
            </a:lvl7pPr>
            <a:lvl8pPr indent="-228600" lvl="7" marL="3657600" algn="l">
              <a:lnSpc>
                <a:spcPct val="100000"/>
              </a:lnSpc>
              <a:spcBef>
                <a:spcPts val="800"/>
              </a:spcBef>
              <a:spcAft>
                <a:spcPts val="0"/>
              </a:spcAft>
              <a:buSzPts val="800"/>
              <a:buNone/>
              <a:defRPr sz="1100">
                <a:solidFill>
                  <a:schemeClr val="lt1"/>
                </a:solidFill>
              </a:defRPr>
            </a:lvl8pPr>
            <a:lvl9pPr indent="-228600" lvl="8" marL="4114800" algn="l">
              <a:lnSpc>
                <a:spcPct val="100000"/>
              </a:lnSpc>
              <a:spcBef>
                <a:spcPts val="800"/>
              </a:spcBef>
              <a:spcAft>
                <a:spcPts val="0"/>
              </a:spcAft>
              <a:buSzPts val="800"/>
              <a:buNone/>
              <a:defRPr sz="1100">
                <a:solidFill>
                  <a:schemeClr val="lt1"/>
                </a:solidFill>
              </a:defRPr>
            </a:lvl9pPr>
          </a:lstStyle>
          <a:p/>
        </p:txBody>
      </p:sp>
      <p:sp>
        <p:nvSpPr>
          <p:cNvPr id="535" name="Google Shape;535;p180"/>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6" name="Google Shape;536;p180"/>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7" name="Google Shape;537;p180"/>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8" name="Shape 538"/>
        <p:cNvGrpSpPr/>
        <p:nvPr/>
      </p:nvGrpSpPr>
      <p:grpSpPr>
        <a:xfrm>
          <a:off x="0" y="0"/>
          <a:ext cx="0" cy="0"/>
          <a:chOff x="0" y="0"/>
          <a:chExt cx="0" cy="0"/>
        </a:xfrm>
      </p:grpSpPr>
      <p:sp>
        <p:nvSpPr>
          <p:cNvPr id="539" name="Google Shape;539;p181"/>
          <p:cNvSpPr txBox="1"/>
          <p:nvPr>
            <p:ph type="title"/>
          </p:nvPr>
        </p:nvSpPr>
        <p:spPr>
          <a:xfrm>
            <a:off x="484583" y="339539"/>
            <a:ext cx="7053600" cy="10503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2"/>
              </a:buClr>
              <a:buSzPts val="3200"/>
              <a:buFont typeface="Century Gothic"/>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0" name="Google Shape;540;p181"/>
          <p:cNvSpPr txBox="1"/>
          <p:nvPr>
            <p:ph idx="1" type="body"/>
          </p:nvPr>
        </p:nvSpPr>
        <p:spPr>
          <a:xfrm>
            <a:off x="827485" y="1428750"/>
            <a:ext cx="3297300" cy="4323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800"/>
              </a:spcBef>
              <a:spcAft>
                <a:spcPts val="0"/>
              </a:spcAft>
              <a:buSzPts val="1400"/>
              <a:buNone/>
              <a:defRPr b="0" sz="1800">
                <a:solidFill>
                  <a:schemeClr val="accent1"/>
                </a:solidFill>
              </a:defRPr>
            </a:lvl1pPr>
            <a:lvl2pPr indent="-228600" lvl="1" marL="914400" algn="l">
              <a:lnSpc>
                <a:spcPct val="100000"/>
              </a:lnSpc>
              <a:spcBef>
                <a:spcPts val="800"/>
              </a:spcBef>
              <a:spcAft>
                <a:spcPts val="0"/>
              </a:spcAft>
              <a:buSzPts val="1200"/>
              <a:buNone/>
              <a:defRPr b="1" sz="1500"/>
            </a:lvl2pPr>
            <a:lvl3pPr indent="-228600" lvl="2" marL="1371600" algn="l">
              <a:lnSpc>
                <a:spcPct val="100000"/>
              </a:lnSpc>
              <a:spcBef>
                <a:spcPts val="800"/>
              </a:spcBef>
              <a:spcAft>
                <a:spcPts val="0"/>
              </a:spcAft>
              <a:buSzPts val="1100"/>
              <a:buNone/>
              <a:defRPr b="1" sz="1400"/>
            </a:lvl3pPr>
            <a:lvl4pPr indent="-228600" lvl="3" marL="1828800" algn="l">
              <a:lnSpc>
                <a:spcPct val="100000"/>
              </a:lnSpc>
              <a:spcBef>
                <a:spcPts val="800"/>
              </a:spcBef>
              <a:spcAft>
                <a:spcPts val="0"/>
              </a:spcAft>
              <a:buSzPts val="1000"/>
              <a:buNone/>
              <a:defRPr b="1" sz="1200"/>
            </a:lvl4pPr>
            <a:lvl5pPr indent="-228600" lvl="4" marL="2286000" algn="l">
              <a:lnSpc>
                <a:spcPct val="100000"/>
              </a:lnSpc>
              <a:spcBef>
                <a:spcPts val="800"/>
              </a:spcBef>
              <a:spcAft>
                <a:spcPts val="0"/>
              </a:spcAft>
              <a:buSzPts val="1000"/>
              <a:buNone/>
              <a:defRPr b="1" sz="1200"/>
            </a:lvl5pPr>
            <a:lvl6pPr indent="-228600" lvl="5" marL="2743200" algn="l">
              <a:lnSpc>
                <a:spcPct val="100000"/>
              </a:lnSpc>
              <a:spcBef>
                <a:spcPts val="800"/>
              </a:spcBef>
              <a:spcAft>
                <a:spcPts val="0"/>
              </a:spcAft>
              <a:buSzPts val="1000"/>
              <a:buNone/>
              <a:defRPr b="1" sz="1200"/>
            </a:lvl6pPr>
            <a:lvl7pPr indent="-228600" lvl="6" marL="3200400" algn="l">
              <a:lnSpc>
                <a:spcPct val="100000"/>
              </a:lnSpc>
              <a:spcBef>
                <a:spcPts val="800"/>
              </a:spcBef>
              <a:spcAft>
                <a:spcPts val="0"/>
              </a:spcAft>
              <a:buSzPts val="1000"/>
              <a:buNone/>
              <a:defRPr b="1" sz="1200"/>
            </a:lvl7pPr>
            <a:lvl8pPr indent="-228600" lvl="7" marL="3657600" algn="l">
              <a:lnSpc>
                <a:spcPct val="100000"/>
              </a:lnSpc>
              <a:spcBef>
                <a:spcPts val="800"/>
              </a:spcBef>
              <a:spcAft>
                <a:spcPts val="0"/>
              </a:spcAft>
              <a:buSzPts val="1000"/>
              <a:buNone/>
              <a:defRPr b="1" sz="1200"/>
            </a:lvl8pPr>
            <a:lvl9pPr indent="-228600" lvl="8" marL="4114800" algn="l">
              <a:lnSpc>
                <a:spcPct val="100000"/>
              </a:lnSpc>
              <a:spcBef>
                <a:spcPts val="800"/>
              </a:spcBef>
              <a:spcAft>
                <a:spcPts val="0"/>
              </a:spcAft>
              <a:buSzPts val="1000"/>
              <a:buNone/>
              <a:defRPr b="1" sz="1200"/>
            </a:lvl9pPr>
          </a:lstStyle>
          <a:p/>
        </p:txBody>
      </p:sp>
      <p:sp>
        <p:nvSpPr>
          <p:cNvPr id="541" name="Google Shape;541;p181"/>
          <p:cNvSpPr txBox="1"/>
          <p:nvPr>
            <p:ph idx="2" type="body"/>
          </p:nvPr>
        </p:nvSpPr>
        <p:spPr>
          <a:xfrm>
            <a:off x="827484" y="1885950"/>
            <a:ext cx="3297300" cy="2806200"/>
          </a:xfrm>
          <a:prstGeom prst="rect">
            <a:avLst/>
          </a:prstGeom>
          <a:noFill/>
          <a:ln>
            <a:noFill/>
          </a:ln>
        </p:spPr>
        <p:txBody>
          <a:bodyPr anchorCtr="0" anchor="t" bIns="34275" lIns="68575" spcFirstLastPara="1" rIns="68575" wrap="square" tIns="34275">
            <a:normAutofit/>
          </a:bodyPr>
          <a:lstStyle>
            <a:lvl1pPr indent="-298450" lvl="0" marL="457200" algn="l">
              <a:lnSpc>
                <a:spcPct val="100000"/>
              </a:lnSpc>
              <a:spcBef>
                <a:spcPts val="800"/>
              </a:spcBef>
              <a:spcAft>
                <a:spcPts val="0"/>
              </a:spcAft>
              <a:buSzPts val="1100"/>
              <a:buChar char="►"/>
              <a:defRPr sz="1400"/>
            </a:lvl1pPr>
            <a:lvl2pPr indent="-292100" lvl="1" marL="914400" algn="l">
              <a:lnSpc>
                <a:spcPct val="100000"/>
              </a:lnSpc>
              <a:spcBef>
                <a:spcPts val="800"/>
              </a:spcBef>
              <a:spcAft>
                <a:spcPts val="0"/>
              </a:spcAft>
              <a:buSzPts val="1000"/>
              <a:buChar char="►"/>
              <a:defRPr sz="1200"/>
            </a:lvl2pPr>
            <a:lvl3pPr indent="-279400" lvl="2" marL="1371600" algn="l">
              <a:lnSpc>
                <a:spcPct val="100000"/>
              </a:lnSpc>
              <a:spcBef>
                <a:spcPts val="800"/>
              </a:spcBef>
              <a:spcAft>
                <a:spcPts val="0"/>
              </a:spcAft>
              <a:buSzPts val="800"/>
              <a:buChar char="►"/>
              <a:defRPr sz="1100"/>
            </a:lvl3pPr>
            <a:lvl4pPr indent="-273050" lvl="3" marL="1828800" algn="l">
              <a:lnSpc>
                <a:spcPct val="100000"/>
              </a:lnSpc>
              <a:spcBef>
                <a:spcPts val="800"/>
              </a:spcBef>
              <a:spcAft>
                <a:spcPts val="0"/>
              </a:spcAft>
              <a:buSzPts val="700"/>
              <a:buChar char="►"/>
              <a:defRPr sz="900"/>
            </a:lvl4pPr>
            <a:lvl5pPr indent="-273050" lvl="4" marL="2286000" algn="l">
              <a:lnSpc>
                <a:spcPct val="100000"/>
              </a:lnSpc>
              <a:spcBef>
                <a:spcPts val="800"/>
              </a:spcBef>
              <a:spcAft>
                <a:spcPts val="0"/>
              </a:spcAft>
              <a:buSzPts val="700"/>
              <a:buChar char="►"/>
              <a:defRPr sz="900"/>
            </a:lvl5pPr>
            <a:lvl6pPr indent="-273050" lvl="5" marL="2743200" algn="l">
              <a:lnSpc>
                <a:spcPct val="100000"/>
              </a:lnSpc>
              <a:spcBef>
                <a:spcPts val="800"/>
              </a:spcBef>
              <a:spcAft>
                <a:spcPts val="0"/>
              </a:spcAft>
              <a:buSzPts val="700"/>
              <a:buChar char="►"/>
              <a:defRPr sz="900"/>
            </a:lvl6pPr>
            <a:lvl7pPr indent="-273050" lvl="6" marL="3200400" algn="l">
              <a:lnSpc>
                <a:spcPct val="100000"/>
              </a:lnSpc>
              <a:spcBef>
                <a:spcPts val="800"/>
              </a:spcBef>
              <a:spcAft>
                <a:spcPts val="0"/>
              </a:spcAft>
              <a:buSzPts val="700"/>
              <a:buChar char="►"/>
              <a:defRPr sz="900"/>
            </a:lvl7pPr>
            <a:lvl8pPr indent="-273050" lvl="7" marL="3657600" algn="l">
              <a:lnSpc>
                <a:spcPct val="100000"/>
              </a:lnSpc>
              <a:spcBef>
                <a:spcPts val="800"/>
              </a:spcBef>
              <a:spcAft>
                <a:spcPts val="0"/>
              </a:spcAft>
              <a:buSzPts val="700"/>
              <a:buChar char="►"/>
              <a:defRPr sz="900"/>
            </a:lvl8pPr>
            <a:lvl9pPr indent="-273050" lvl="8" marL="4114800" algn="l">
              <a:lnSpc>
                <a:spcPct val="100000"/>
              </a:lnSpc>
              <a:spcBef>
                <a:spcPts val="800"/>
              </a:spcBef>
              <a:spcAft>
                <a:spcPts val="0"/>
              </a:spcAft>
              <a:buSzPts val="700"/>
              <a:buChar char="►"/>
              <a:defRPr sz="900"/>
            </a:lvl9pPr>
          </a:lstStyle>
          <a:p/>
        </p:txBody>
      </p:sp>
      <p:sp>
        <p:nvSpPr>
          <p:cNvPr id="542" name="Google Shape;542;p181"/>
          <p:cNvSpPr txBox="1"/>
          <p:nvPr>
            <p:ph idx="3" type="body"/>
          </p:nvPr>
        </p:nvSpPr>
        <p:spPr>
          <a:xfrm>
            <a:off x="4240871" y="1428750"/>
            <a:ext cx="3297300" cy="4323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800"/>
              </a:spcBef>
              <a:spcAft>
                <a:spcPts val="0"/>
              </a:spcAft>
              <a:buSzPts val="1400"/>
              <a:buNone/>
              <a:defRPr b="0" sz="1800">
                <a:solidFill>
                  <a:schemeClr val="accent1"/>
                </a:solidFill>
              </a:defRPr>
            </a:lvl1pPr>
            <a:lvl2pPr indent="-228600" lvl="1" marL="914400" algn="l">
              <a:lnSpc>
                <a:spcPct val="100000"/>
              </a:lnSpc>
              <a:spcBef>
                <a:spcPts val="800"/>
              </a:spcBef>
              <a:spcAft>
                <a:spcPts val="0"/>
              </a:spcAft>
              <a:buSzPts val="1200"/>
              <a:buNone/>
              <a:defRPr b="1" sz="1500"/>
            </a:lvl2pPr>
            <a:lvl3pPr indent="-228600" lvl="2" marL="1371600" algn="l">
              <a:lnSpc>
                <a:spcPct val="100000"/>
              </a:lnSpc>
              <a:spcBef>
                <a:spcPts val="800"/>
              </a:spcBef>
              <a:spcAft>
                <a:spcPts val="0"/>
              </a:spcAft>
              <a:buSzPts val="1100"/>
              <a:buNone/>
              <a:defRPr b="1" sz="1400"/>
            </a:lvl3pPr>
            <a:lvl4pPr indent="-228600" lvl="3" marL="1828800" algn="l">
              <a:lnSpc>
                <a:spcPct val="100000"/>
              </a:lnSpc>
              <a:spcBef>
                <a:spcPts val="800"/>
              </a:spcBef>
              <a:spcAft>
                <a:spcPts val="0"/>
              </a:spcAft>
              <a:buSzPts val="1000"/>
              <a:buNone/>
              <a:defRPr b="1" sz="1200"/>
            </a:lvl4pPr>
            <a:lvl5pPr indent="-228600" lvl="4" marL="2286000" algn="l">
              <a:lnSpc>
                <a:spcPct val="100000"/>
              </a:lnSpc>
              <a:spcBef>
                <a:spcPts val="800"/>
              </a:spcBef>
              <a:spcAft>
                <a:spcPts val="0"/>
              </a:spcAft>
              <a:buSzPts val="1000"/>
              <a:buNone/>
              <a:defRPr b="1" sz="1200"/>
            </a:lvl5pPr>
            <a:lvl6pPr indent="-228600" lvl="5" marL="2743200" algn="l">
              <a:lnSpc>
                <a:spcPct val="100000"/>
              </a:lnSpc>
              <a:spcBef>
                <a:spcPts val="800"/>
              </a:spcBef>
              <a:spcAft>
                <a:spcPts val="0"/>
              </a:spcAft>
              <a:buSzPts val="1000"/>
              <a:buNone/>
              <a:defRPr b="1" sz="1200"/>
            </a:lvl6pPr>
            <a:lvl7pPr indent="-228600" lvl="6" marL="3200400" algn="l">
              <a:lnSpc>
                <a:spcPct val="100000"/>
              </a:lnSpc>
              <a:spcBef>
                <a:spcPts val="800"/>
              </a:spcBef>
              <a:spcAft>
                <a:spcPts val="0"/>
              </a:spcAft>
              <a:buSzPts val="1000"/>
              <a:buNone/>
              <a:defRPr b="1" sz="1200"/>
            </a:lvl7pPr>
            <a:lvl8pPr indent="-228600" lvl="7" marL="3657600" algn="l">
              <a:lnSpc>
                <a:spcPct val="100000"/>
              </a:lnSpc>
              <a:spcBef>
                <a:spcPts val="800"/>
              </a:spcBef>
              <a:spcAft>
                <a:spcPts val="0"/>
              </a:spcAft>
              <a:buSzPts val="1000"/>
              <a:buNone/>
              <a:defRPr b="1" sz="1200"/>
            </a:lvl8pPr>
            <a:lvl9pPr indent="-228600" lvl="8" marL="4114800" algn="l">
              <a:lnSpc>
                <a:spcPct val="100000"/>
              </a:lnSpc>
              <a:spcBef>
                <a:spcPts val="800"/>
              </a:spcBef>
              <a:spcAft>
                <a:spcPts val="0"/>
              </a:spcAft>
              <a:buSzPts val="1000"/>
              <a:buNone/>
              <a:defRPr b="1" sz="1200"/>
            </a:lvl9pPr>
          </a:lstStyle>
          <a:p/>
        </p:txBody>
      </p:sp>
      <p:sp>
        <p:nvSpPr>
          <p:cNvPr id="543" name="Google Shape;543;p181"/>
          <p:cNvSpPr txBox="1"/>
          <p:nvPr>
            <p:ph idx="4" type="body"/>
          </p:nvPr>
        </p:nvSpPr>
        <p:spPr>
          <a:xfrm>
            <a:off x="4240871" y="1885950"/>
            <a:ext cx="3297300" cy="2806200"/>
          </a:xfrm>
          <a:prstGeom prst="rect">
            <a:avLst/>
          </a:prstGeom>
          <a:noFill/>
          <a:ln>
            <a:noFill/>
          </a:ln>
        </p:spPr>
        <p:txBody>
          <a:bodyPr anchorCtr="0" anchor="t" bIns="34275" lIns="68575" spcFirstLastPara="1" rIns="68575" wrap="square" tIns="34275">
            <a:normAutofit/>
          </a:bodyPr>
          <a:lstStyle>
            <a:lvl1pPr indent="-298450" lvl="0" marL="457200" algn="l">
              <a:lnSpc>
                <a:spcPct val="100000"/>
              </a:lnSpc>
              <a:spcBef>
                <a:spcPts val="800"/>
              </a:spcBef>
              <a:spcAft>
                <a:spcPts val="0"/>
              </a:spcAft>
              <a:buSzPts val="1100"/>
              <a:buChar char="►"/>
              <a:defRPr sz="1400"/>
            </a:lvl1pPr>
            <a:lvl2pPr indent="-292100" lvl="1" marL="914400" algn="l">
              <a:lnSpc>
                <a:spcPct val="100000"/>
              </a:lnSpc>
              <a:spcBef>
                <a:spcPts val="800"/>
              </a:spcBef>
              <a:spcAft>
                <a:spcPts val="0"/>
              </a:spcAft>
              <a:buSzPts val="1000"/>
              <a:buChar char="►"/>
              <a:defRPr sz="1200"/>
            </a:lvl2pPr>
            <a:lvl3pPr indent="-279400" lvl="2" marL="1371600" algn="l">
              <a:lnSpc>
                <a:spcPct val="100000"/>
              </a:lnSpc>
              <a:spcBef>
                <a:spcPts val="800"/>
              </a:spcBef>
              <a:spcAft>
                <a:spcPts val="0"/>
              </a:spcAft>
              <a:buSzPts val="800"/>
              <a:buChar char="►"/>
              <a:defRPr sz="1100"/>
            </a:lvl3pPr>
            <a:lvl4pPr indent="-273050" lvl="3" marL="1828800" algn="l">
              <a:lnSpc>
                <a:spcPct val="100000"/>
              </a:lnSpc>
              <a:spcBef>
                <a:spcPts val="800"/>
              </a:spcBef>
              <a:spcAft>
                <a:spcPts val="0"/>
              </a:spcAft>
              <a:buSzPts val="700"/>
              <a:buChar char="►"/>
              <a:defRPr sz="900"/>
            </a:lvl4pPr>
            <a:lvl5pPr indent="-273050" lvl="4" marL="2286000" algn="l">
              <a:lnSpc>
                <a:spcPct val="100000"/>
              </a:lnSpc>
              <a:spcBef>
                <a:spcPts val="800"/>
              </a:spcBef>
              <a:spcAft>
                <a:spcPts val="0"/>
              </a:spcAft>
              <a:buSzPts val="700"/>
              <a:buChar char="►"/>
              <a:defRPr sz="900"/>
            </a:lvl5pPr>
            <a:lvl6pPr indent="-273050" lvl="5" marL="2743200" algn="l">
              <a:lnSpc>
                <a:spcPct val="100000"/>
              </a:lnSpc>
              <a:spcBef>
                <a:spcPts val="800"/>
              </a:spcBef>
              <a:spcAft>
                <a:spcPts val="0"/>
              </a:spcAft>
              <a:buSzPts val="700"/>
              <a:buChar char="►"/>
              <a:defRPr sz="900"/>
            </a:lvl6pPr>
            <a:lvl7pPr indent="-273050" lvl="6" marL="3200400" algn="l">
              <a:lnSpc>
                <a:spcPct val="100000"/>
              </a:lnSpc>
              <a:spcBef>
                <a:spcPts val="800"/>
              </a:spcBef>
              <a:spcAft>
                <a:spcPts val="0"/>
              </a:spcAft>
              <a:buSzPts val="700"/>
              <a:buChar char="►"/>
              <a:defRPr sz="900"/>
            </a:lvl7pPr>
            <a:lvl8pPr indent="-273050" lvl="7" marL="3657600" algn="l">
              <a:lnSpc>
                <a:spcPct val="100000"/>
              </a:lnSpc>
              <a:spcBef>
                <a:spcPts val="800"/>
              </a:spcBef>
              <a:spcAft>
                <a:spcPts val="0"/>
              </a:spcAft>
              <a:buSzPts val="700"/>
              <a:buChar char="►"/>
              <a:defRPr sz="900"/>
            </a:lvl8pPr>
            <a:lvl9pPr indent="-273050" lvl="8" marL="4114800" algn="l">
              <a:lnSpc>
                <a:spcPct val="100000"/>
              </a:lnSpc>
              <a:spcBef>
                <a:spcPts val="800"/>
              </a:spcBef>
              <a:spcAft>
                <a:spcPts val="0"/>
              </a:spcAft>
              <a:buSzPts val="700"/>
              <a:buChar char="►"/>
              <a:defRPr sz="900"/>
            </a:lvl9pPr>
          </a:lstStyle>
          <a:p/>
        </p:txBody>
      </p:sp>
      <p:sp>
        <p:nvSpPr>
          <p:cNvPr id="544" name="Google Shape;544;p181"/>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5" name="Google Shape;545;p181"/>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6" name="Google Shape;546;p181"/>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47" name="Shape 547"/>
        <p:cNvGrpSpPr/>
        <p:nvPr/>
      </p:nvGrpSpPr>
      <p:grpSpPr>
        <a:xfrm>
          <a:off x="0" y="0"/>
          <a:ext cx="0" cy="0"/>
          <a:chOff x="0" y="0"/>
          <a:chExt cx="0" cy="0"/>
        </a:xfrm>
      </p:grpSpPr>
      <p:sp>
        <p:nvSpPr>
          <p:cNvPr id="548" name="Google Shape;548;p182"/>
          <p:cNvSpPr txBox="1"/>
          <p:nvPr>
            <p:ph type="title"/>
          </p:nvPr>
        </p:nvSpPr>
        <p:spPr>
          <a:xfrm>
            <a:off x="865430" y="1390644"/>
            <a:ext cx="3819600" cy="1181100"/>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chemeClr val="lt2"/>
              </a:buClr>
              <a:buSzPts val="2700"/>
              <a:buFont typeface="Century Gothic"/>
              <a:buNone/>
              <a:defRPr b="0"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9" name="Google Shape;549;p182"/>
          <p:cNvSpPr/>
          <p:nvPr>
            <p:ph idx="2" type="pic"/>
          </p:nvPr>
        </p:nvSpPr>
        <p:spPr>
          <a:xfrm>
            <a:off x="5212160" y="857250"/>
            <a:ext cx="2400300" cy="3429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550" name="Google Shape;550;p182"/>
          <p:cNvSpPr txBox="1"/>
          <p:nvPr>
            <p:ph idx="1" type="body"/>
          </p:nvPr>
        </p:nvSpPr>
        <p:spPr>
          <a:xfrm>
            <a:off x="866215" y="2743200"/>
            <a:ext cx="3813900" cy="10287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800"/>
              <a:buNone/>
              <a:defRPr sz="1100"/>
            </a:lvl1pPr>
            <a:lvl2pPr indent="-228600" lvl="1" marL="914400" algn="l">
              <a:lnSpc>
                <a:spcPct val="100000"/>
              </a:lnSpc>
              <a:spcBef>
                <a:spcPts val="800"/>
              </a:spcBef>
              <a:spcAft>
                <a:spcPts val="0"/>
              </a:spcAft>
              <a:buSzPts val="700"/>
              <a:buNone/>
              <a:defRPr sz="900"/>
            </a:lvl2pPr>
            <a:lvl3pPr indent="-228600" lvl="2" marL="1371600" algn="l">
              <a:lnSpc>
                <a:spcPct val="100000"/>
              </a:lnSpc>
              <a:spcBef>
                <a:spcPts val="800"/>
              </a:spcBef>
              <a:spcAft>
                <a:spcPts val="0"/>
              </a:spcAft>
              <a:buSzPts val="600"/>
              <a:buNone/>
              <a:defRPr sz="800"/>
            </a:lvl3pPr>
            <a:lvl4pPr indent="-228600" lvl="3" marL="1828800" algn="l">
              <a:lnSpc>
                <a:spcPct val="100000"/>
              </a:lnSpc>
              <a:spcBef>
                <a:spcPts val="800"/>
              </a:spcBef>
              <a:spcAft>
                <a:spcPts val="0"/>
              </a:spcAft>
              <a:buSzPts val="500"/>
              <a:buNone/>
              <a:defRPr sz="700"/>
            </a:lvl4pPr>
            <a:lvl5pPr indent="-228600" lvl="4" marL="2286000" algn="l">
              <a:lnSpc>
                <a:spcPct val="100000"/>
              </a:lnSpc>
              <a:spcBef>
                <a:spcPts val="800"/>
              </a:spcBef>
              <a:spcAft>
                <a:spcPts val="0"/>
              </a:spcAft>
              <a:buSzPts val="500"/>
              <a:buNone/>
              <a:defRPr sz="700"/>
            </a:lvl5pPr>
            <a:lvl6pPr indent="-228600" lvl="5" marL="2743200" algn="l">
              <a:lnSpc>
                <a:spcPct val="100000"/>
              </a:lnSpc>
              <a:spcBef>
                <a:spcPts val="800"/>
              </a:spcBef>
              <a:spcAft>
                <a:spcPts val="0"/>
              </a:spcAft>
              <a:buSzPts val="500"/>
              <a:buNone/>
              <a:defRPr sz="700"/>
            </a:lvl6pPr>
            <a:lvl7pPr indent="-228600" lvl="6" marL="3200400" algn="l">
              <a:lnSpc>
                <a:spcPct val="100000"/>
              </a:lnSpc>
              <a:spcBef>
                <a:spcPts val="800"/>
              </a:spcBef>
              <a:spcAft>
                <a:spcPts val="0"/>
              </a:spcAft>
              <a:buSzPts val="500"/>
              <a:buNone/>
              <a:defRPr sz="700"/>
            </a:lvl7pPr>
            <a:lvl8pPr indent="-228600" lvl="7" marL="3657600" algn="l">
              <a:lnSpc>
                <a:spcPct val="100000"/>
              </a:lnSpc>
              <a:spcBef>
                <a:spcPts val="800"/>
              </a:spcBef>
              <a:spcAft>
                <a:spcPts val="0"/>
              </a:spcAft>
              <a:buSzPts val="500"/>
              <a:buNone/>
              <a:defRPr sz="700"/>
            </a:lvl8pPr>
            <a:lvl9pPr indent="-228600" lvl="8" marL="4114800" algn="l">
              <a:lnSpc>
                <a:spcPct val="100000"/>
              </a:lnSpc>
              <a:spcBef>
                <a:spcPts val="800"/>
              </a:spcBef>
              <a:spcAft>
                <a:spcPts val="0"/>
              </a:spcAft>
              <a:buSzPts val="500"/>
              <a:buNone/>
              <a:defRPr sz="700"/>
            </a:lvl9pPr>
          </a:lstStyle>
          <a:p/>
        </p:txBody>
      </p:sp>
      <p:sp>
        <p:nvSpPr>
          <p:cNvPr id="551" name="Google Shape;551;p182"/>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52" name="Google Shape;552;p182"/>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53" name="Google Shape;553;p182"/>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554" name="Shape 554"/>
        <p:cNvGrpSpPr/>
        <p:nvPr/>
      </p:nvGrpSpPr>
      <p:grpSpPr>
        <a:xfrm>
          <a:off x="0" y="0"/>
          <a:ext cx="0" cy="0"/>
          <a:chOff x="0" y="0"/>
          <a:chExt cx="0" cy="0"/>
        </a:xfrm>
      </p:grpSpPr>
      <p:sp>
        <p:nvSpPr>
          <p:cNvPr id="555" name="Google Shape;555;p183"/>
          <p:cNvSpPr txBox="1"/>
          <p:nvPr>
            <p:ph type="title"/>
          </p:nvPr>
        </p:nvSpPr>
        <p:spPr>
          <a:xfrm>
            <a:off x="866217" y="3600440"/>
            <a:ext cx="6619200" cy="425100"/>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chemeClr val="lt2"/>
              </a:buClr>
              <a:buSzPts val="1800"/>
              <a:buFont typeface="Century Gothic"/>
              <a:buNone/>
              <a:defRPr b="0" sz="18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56" name="Google Shape;556;p183"/>
          <p:cNvSpPr/>
          <p:nvPr>
            <p:ph idx="2" type="pic"/>
          </p:nvPr>
        </p:nvSpPr>
        <p:spPr>
          <a:xfrm>
            <a:off x="866216" y="514350"/>
            <a:ext cx="6619200" cy="27306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557" name="Google Shape;557;p183"/>
          <p:cNvSpPr txBox="1"/>
          <p:nvPr>
            <p:ph idx="1" type="body"/>
          </p:nvPr>
        </p:nvSpPr>
        <p:spPr>
          <a:xfrm>
            <a:off x="866217" y="4025494"/>
            <a:ext cx="6619200" cy="3705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700"/>
              <a:buNone/>
              <a:defRPr sz="900"/>
            </a:lvl1pPr>
            <a:lvl2pPr indent="-228600" lvl="1" marL="914400" algn="l">
              <a:lnSpc>
                <a:spcPct val="100000"/>
              </a:lnSpc>
              <a:spcBef>
                <a:spcPts val="800"/>
              </a:spcBef>
              <a:spcAft>
                <a:spcPts val="0"/>
              </a:spcAft>
              <a:buSzPts val="700"/>
              <a:buNone/>
              <a:defRPr sz="900"/>
            </a:lvl2pPr>
            <a:lvl3pPr indent="-228600" lvl="2" marL="1371600" algn="l">
              <a:lnSpc>
                <a:spcPct val="100000"/>
              </a:lnSpc>
              <a:spcBef>
                <a:spcPts val="800"/>
              </a:spcBef>
              <a:spcAft>
                <a:spcPts val="0"/>
              </a:spcAft>
              <a:buSzPts val="600"/>
              <a:buNone/>
              <a:defRPr sz="800"/>
            </a:lvl3pPr>
            <a:lvl4pPr indent="-228600" lvl="3" marL="1828800" algn="l">
              <a:lnSpc>
                <a:spcPct val="100000"/>
              </a:lnSpc>
              <a:spcBef>
                <a:spcPts val="800"/>
              </a:spcBef>
              <a:spcAft>
                <a:spcPts val="0"/>
              </a:spcAft>
              <a:buSzPts val="500"/>
              <a:buNone/>
              <a:defRPr sz="700"/>
            </a:lvl4pPr>
            <a:lvl5pPr indent="-228600" lvl="4" marL="2286000" algn="l">
              <a:lnSpc>
                <a:spcPct val="100000"/>
              </a:lnSpc>
              <a:spcBef>
                <a:spcPts val="800"/>
              </a:spcBef>
              <a:spcAft>
                <a:spcPts val="0"/>
              </a:spcAft>
              <a:buSzPts val="500"/>
              <a:buNone/>
              <a:defRPr sz="700"/>
            </a:lvl5pPr>
            <a:lvl6pPr indent="-228600" lvl="5" marL="2743200" algn="l">
              <a:lnSpc>
                <a:spcPct val="100000"/>
              </a:lnSpc>
              <a:spcBef>
                <a:spcPts val="800"/>
              </a:spcBef>
              <a:spcAft>
                <a:spcPts val="0"/>
              </a:spcAft>
              <a:buSzPts val="500"/>
              <a:buNone/>
              <a:defRPr sz="700"/>
            </a:lvl6pPr>
            <a:lvl7pPr indent="-228600" lvl="6" marL="3200400" algn="l">
              <a:lnSpc>
                <a:spcPct val="100000"/>
              </a:lnSpc>
              <a:spcBef>
                <a:spcPts val="800"/>
              </a:spcBef>
              <a:spcAft>
                <a:spcPts val="0"/>
              </a:spcAft>
              <a:buSzPts val="500"/>
              <a:buNone/>
              <a:defRPr sz="700"/>
            </a:lvl7pPr>
            <a:lvl8pPr indent="-228600" lvl="7" marL="3657600" algn="l">
              <a:lnSpc>
                <a:spcPct val="100000"/>
              </a:lnSpc>
              <a:spcBef>
                <a:spcPts val="800"/>
              </a:spcBef>
              <a:spcAft>
                <a:spcPts val="0"/>
              </a:spcAft>
              <a:buSzPts val="500"/>
              <a:buNone/>
              <a:defRPr sz="700"/>
            </a:lvl8pPr>
            <a:lvl9pPr indent="-228600" lvl="8" marL="4114800" algn="l">
              <a:lnSpc>
                <a:spcPct val="100000"/>
              </a:lnSpc>
              <a:spcBef>
                <a:spcPts val="800"/>
              </a:spcBef>
              <a:spcAft>
                <a:spcPts val="0"/>
              </a:spcAft>
              <a:buSzPts val="500"/>
              <a:buNone/>
              <a:defRPr sz="700"/>
            </a:lvl9pPr>
          </a:lstStyle>
          <a:p/>
        </p:txBody>
      </p:sp>
      <p:sp>
        <p:nvSpPr>
          <p:cNvPr id="558" name="Google Shape;558;p183"/>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59" name="Google Shape;559;p183"/>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0" name="Google Shape;560;p183"/>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4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 name="Google Shape;63;p144"/>
          <p:cNvSpPr/>
          <p:nvPr>
            <p:ph idx="2" type="pic"/>
          </p:nvPr>
        </p:nvSpPr>
        <p:spPr>
          <a:xfrm>
            <a:off x="3887391" y="740569"/>
            <a:ext cx="4629300" cy="3655200"/>
          </a:xfrm>
          <a:prstGeom prst="rect">
            <a:avLst/>
          </a:prstGeom>
          <a:noFill/>
          <a:ln>
            <a:noFill/>
          </a:ln>
        </p:spPr>
      </p:sp>
      <p:sp>
        <p:nvSpPr>
          <p:cNvPr id="64" name="Google Shape;64;p14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65" name="Google Shape;65;p1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888888"/>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6" name="Google Shape;66;p1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888888"/>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7" name="Google Shape;67;p1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561" name="Shape 561"/>
        <p:cNvGrpSpPr/>
        <p:nvPr/>
      </p:nvGrpSpPr>
      <p:grpSpPr>
        <a:xfrm>
          <a:off x="0" y="0"/>
          <a:ext cx="0" cy="0"/>
          <a:chOff x="0" y="0"/>
          <a:chExt cx="0" cy="0"/>
        </a:xfrm>
      </p:grpSpPr>
      <p:sp>
        <p:nvSpPr>
          <p:cNvPr id="562" name="Google Shape;562;p184"/>
          <p:cNvSpPr txBox="1"/>
          <p:nvPr>
            <p:ph type="title"/>
          </p:nvPr>
        </p:nvSpPr>
        <p:spPr>
          <a:xfrm>
            <a:off x="866215" y="1085850"/>
            <a:ext cx="6619200" cy="14859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2"/>
              </a:buClr>
              <a:buSzPts val="3600"/>
              <a:buFont typeface="Century Gothic"/>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3" name="Google Shape;563;p184"/>
          <p:cNvSpPr txBox="1"/>
          <p:nvPr>
            <p:ph idx="1" type="body"/>
          </p:nvPr>
        </p:nvSpPr>
        <p:spPr>
          <a:xfrm>
            <a:off x="866215" y="2743200"/>
            <a:ext cx="6619200" cy="1771800"/>
          </a:xfrm>
          <a:prstGeom prst="rect">
            <a:avLst/>
          </a:prstGeom>
          <a:noFill/>
          <a:ln>
            <a:noFill/>
          </a:ln>
        </p:spPr>
        <p:txBody>
          <a:bodyPr anchorCtr="0" anchor="ctr" bIns="34275" lIns="68575" spcFirstLastPara="1" rIns="68575" wrap="square" tIns="34275">
            <a:normAutofit/>
          </a:bodyPr>
          <a:lstStyle>
            <a:lvl1pPr indent="-228600" lvl="0" marL="457200" algn="l">
              <a:lnSpc>
                <a:spcPct val="100000"/>
              </a:lnSpc>
              <a:spcBef>
                <a:spcPts val="800"/>
              </a:spcBef>
              <a:spcAft>
                <a:spcPts val="0"/>
              </a:spcAft>
              <a:buSzPts val="1100"/>
              <a:buNone/>
              <a:defRPr sz="1400"/>
            </a:lvl1pPr>
            <a:lvl2pPr indent="-228600" lvl="1" marL="914400" algn="l">
              <a:lnSpc>
                <a:spcPct val="100000"/>
              </a:lnSpc>
              <a:spcBef>
                <a:spcPts val="800"/>
              </a:spcBef>
              <a:spcAft>
                <a:spcPts val="0"/>
              </a:spcAft>
              <a:buSzPts val="700"/>
              <a:buNone/>
              <a:defRPr sz="900"/>
            </a:lvl2pPr>
            <a:lvl3pPr indent="-228600" lvl="2" marL="1371600" algn="l">
              <a:lnSpc>
                <a:spcPct val="100000"/>
              </a:lnSpc>
              <a:spcBef>
                <a:spcPts val="800"/>
              </a:spcBef>
              <a:spcAft>
                <a:spcPts val="0"/>
              </a:spcAft>
              <a:buSzPts val="600"/>
              <a:buNone/>
              <a:defRPr sz="800"/>
            </a:lvl3pPr>
            <a:lvl4pPr indent="-228600" lvl="3" marL="1828800" algn="l">
              <a:lnSpc>
                <a:spcPct val="100000"/>
              </a:lnSpc>
              <a:spcBef>
                <a:spcPts val="800"/>
              </a:spcBef>
              <a:spcAft>
                <a:spcPts val="0"/>
              </a:spcAft>
              <a:buSzPts val="500"/>
              <a:buNone/>
              <a:defRPr sz="700"/>
            </a:lvl4pPr>
            <a:lvl5pPr indent="-228600" lvl="4" marL="2286000" algn="l">
              <a:lnSpc>
                <a:spcPct val="100000"/>
              </a:lnSpc>
              <a:spcBef>
                <a:spcPts val="800"/>
              </a:spcBef>
              <a:spcAft>
                <a:spcPts val="0"/>
              </a:spcAft>
              <a:buSzPts val="500"/>
              <a:buNone/>
              <a:defRPr sz="700"/>
            </a:lvl5pPr>
            <a:lvl6pPr indent="-228600" lvl="5" marL="2743200" algn="l">
              <a:lnSpc>
                <a:spcPct val="100000"/>
              </a:lnSpc>
              <a:spcBef>
                <a:spcPts val="800"/>
              </a:spcBef>
              <a:spcAft>
                <a:spcPts val="0"/>
              </a:spcAft>
              <a:buSzPts val="500"/>
              <a:buNone/>
              <a:defRPr sz="700"/>
            </a:lvl6pPr>
            <a:lvl7pPr indent="-228600" lvl="6" marL="3200400" algn="l">
              <a:lnSpc>
                <a:spcPct val="100000"/>
              </a:lnSpc>
              <a:spcBef>
                <a:spcPts val="800"/>
              </a:spcBef>
              <a:spcAft>
                <a:spcPts val="0"/>
              </a:spcAft>
              <a:buSzPts val="500"/>
              <a:buNone/>
              <a:defRPr sz="700"/>
            </a:lvl7pPr>
            <a:lvl8pPr indent="-228600" lvl="7" marL="3657600" algn="l">
              <a:lnSpc>
                <a:spcPct val="100000"/>
              </a:lnSpc>
              <a:spcBef>
                <a:spcPts val="800"/>
              </a:spcBef>
              <a:spcAft>
                <a:spcPts val="0"/>
              </a:spcAft>
              <a:buSzPts val="500"/>
              <a:buNone/>
              <a:defRPr sz="700"/>
            </a:lvl8pPr>
            <a:lvl9pPr indent="-228600" lvl="8" marL="4114800" algn="l">
              <a:lnSpc>
                <a:spcPct val="100000"/>
              </a:lnSpc>
              <a:spcBef>
                <a:spcPts val="800"/>
              </a:spcBef>
              <a:spcAft>
                <a:spcPts val="0"/>
              </a:spcAft>
              <a:buSzPts val="500"/>
              <a:buNone/>
              <a:defRPr sz="700"/>
            </a:lvl9pPr>
          </a:lstStyle>
          <a:p/>
        </p:txBody>
      </p:sp>
      <p:sp>
        <p:nvSpPr>
          <p:cNvPr id="564" name="Google Shape;564;p184"/>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5" name="Google Shape;565;p184"/>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6" name="Google Shape;566;p184"/>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567" name="Shape 567"/>
        <p:cNvGrpSpPr/>
        <p:nvPr/>
      </p:nvGrpSpPr>
      <p:grpSpPr>
        <a:xfrm>
          <a:off x="0" y="0"/>
          <a:ext cx="0" cy="0"/>
          <a:chOff x="0" y="0"/>
          <a:chExt cx="0" cy="0"/>
        </a:xfrm>
      </p:grpSpPr>
      <p:sp>
        <p:nvSpPr>
          <p:cNvPr id="568" name="Google Shape;568;p185"/>
          <p:cNvSpPr txBox="1"/>
          <p:nvPr>
            <p:ph type="title"/>
          </p:nvPr>
        </p:nvSpPr>
        <p:spPr>
          <a:xfrm>
            <a:off x="1181101" y="1085850"/>
            <a:ext cx="5999400" cy="17427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2"/>
              </a:buClr>
              <a:buSzPts val="3600"/>
              <a:buFont typeface="Century Gothic"/>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9" name="Google Shape;569;p185"/>
          <p:cNvSpPr txBox="1"/>
          <p:nvPr>
            <p:ph idx="1" type="body"/>
          </p:nvPr>
        </p:nvSpPr>
        <p:spPr>
          <a:xfrm>
            <a:off x="1447800" y="2828381"/>
            <a:ext cx="5459700" cy="2568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800"/>
              <a:buNone/>
              <a:defRPr b="0" i="0" sz="1100" cap="small">
                <a:solidFill>
                  <a:schemeClr val="accent1"/>
                </a:solidFill>
                <a:latin typeface="Century Gothic"/>
                <a:ea typeface="Century Gothic"/>
                <a:cs typeface="Century Gothic"/>
                <a:sym typeface="Century Gothic"/>
              </a:defRPr>
            </a:lvl1pPr>
            <a:lvl2pPr indent="-228600" lvl="1" marL="914400" algn="l">
              <a:lnSpc>
                <a:spcPct val="100000"/>
              </a:lnSpc>
              <a:spcBef>
                <a:spcPts val="800"/>
              </a:spcBef>
              <a:spcAft>
                <a:spcPts val="0"/>
              </a:spcAft>
              <a:buSzPts val="700"/>
              <a:buNone/>
              <a:defRPr sz="900"/>
            </a:lvl2pPr>
            <a:lvl3pPr indent="-228600" lvl="2" marL="1371600" algn="l">
              <a:lnSpc>
                <a:spcPct val="100000"/>
              </a:lnSpc>
              <a:spcBef>
                <a:spcPts val="800"/>
              </a:spcBef>
              <a:spcAft>
                <a:spcPts val="0"/>
              </a:spcAft>
              <a:buSzPts val="600"/>
              <a:buNone/>
              <a:defRPr sz="800"/>
            </a:lvl3pPr>
            <a:lvl4pPr indent="-228600" lvl="3" marL="1828800" algn="l">
              <a:lnSpc>
                <a:spcPct val="100000"/>
              </a:lnSpc>
              <a:spcBef>
                <a:spcPts val="800"/>
              </a:spcBef>
              <a:spcAft>
                <a:spcPts val="0"/>
              </a:spcAft>
              <a:buSzPts val="500"/>
              <a:buNone/>
              <a:defRPr sz="700"/>
            </a:lvl4pPr>
            <a:lvl5pPr indent="-228600" lvl="4" marL="2286000" algn="l">
              <a:lnSpc>
                <a:spcPct val="100000"/>
              </a:lnSpc>
              <a:spcBef>
                <a:spcPts val="800"/>
              </a:spcBef>
              <a:spcAft>
                <a:spcPts val="0"/>
              </a:spcAft>
              <a:buSzPts val="500"/>
              <a:buNone/>
              <a:defRPr sz="700"/>
            </a:lvl5pPr>
            <a:lvl6pPr indent="-228600" lvl="5" marL="2743200" algn="l">
              <a:lnSpc>
                <a:spcPct val="100000"/>
              </a:lnSpc>
              <a:spcBef>
                <a:spcPts val="800"/>
              </a:spcBef>
              <a:spcAft>
                <a:spcPts val="0"/>
              </a:spcAft>
              <a:buSzPts val="500"/>
              <a:buNone/>
              <a:defRPr sz="700"/>
            </a:lvl6pPr>
            <a:lvl7pPr indent="-228600" lvl="6" marL="3200400" algn="l">
              <a:lnSpc>
                <a:spcPct val="100000"/>
              </a:lnSpc>
              <a:spcBef>
                <a:spcPts val="800"/>
              </a:spcBef>
              <a:spcAft>
                <a:spcPts val="0"/>
              </a:spcAft>
              <a:buSzPts val="500"/>
              <a:buNone/>
              <a:defRPr sz="700"/>
            </a:lvl7pPr>
            <a:lvl8pPr indent="-228600" lvl="7" marL="3657600" algn="l">
              <a:lnSpc>
                <a:spcPct val="100000"/>
              </a:lnSpc>
              <a:spcBef>
                <a:spcPts val="800"/>
              </a:spcBef>
              <a:spcAft>
                <a:spcPts val="0"/>
              </a:spcAft>
              <a:buSzPts val="500"/>
              <a:buNone/>
              <a:defRPr sz="700"/>
            </a:lvl8pPr>
            <a:lvl9pPr indent="-228600" lvl="8" marL="4114800" algn="l">
              <a:lnSpc>
                <a:spcPct val="100000"/>
              </a:lnSpc>
              <a:spcBef>
                <a:spcPts val="800"/>
              </a:spcBef>
              <a:spcAft>
                <a:spcPts val="0"/>
              </a:spcAft>
              <a:buSzPts val="500"/>
              <a:buNone/>
              <a:defRPr sz="700"/>
            </a:lvl9pPr>
          </a:lstStyle>
          <a:p/>
        </p:txBody>
      </p:sp>
      <p:sp>
        <p:nvSpPr>
          <p:cNvPr id="570" name="Google Shape;570;p185"/>
          <p:cNvSpPr txBox="1"/>
          <p:nvPr>
            <p:ph idx="2" type="body"/>
          </p:nvPr>
        </p:nvSpPr>
        <p:spPr>
          <a:xfrm>
            <a:off x="866215" y="3262993"/>
            <a:ext cx="6619200" cy="1257300"/>
          </a:xfrm>
          <a:prstGeom prst="rect">
            <a:avLst/>
          </a:prstGeom>
          <a:noFill/>
          <a:ln>
            <a:noFill/>
          </a:ln>
        </p:spPr>
        <p:txBody>
          <a:bodyPr anchorCtr="0" anchor="ctr" bIns="34275" lIns="68575" spcFirstLastPara="1" rIns="68575" wrap="square" tIns="34275">
            <a:normAutofit/>
          </a:bodyPr>
          <a:lstStyle>
            <a:lvl1pPr indent="-228600" lvl="0" marL="457200" algn="l">
              <a:lnSpc>
                <a:spcPct val="100000"/>
              </a:lnSpc>
              <a:spcBef>
                <a:spcPts val="800"/>
              </a:spcBef>
              <a:spcAft>
                <a:spcPts val="0"/>
              </a:spcAft>
              <a:buSzPts val="1100"/>
              <a:buNone/>
              <a:defRPr sz="1400"/>
            </a:lvl1pPr>
            <a:lvl2pPr indent="-228600" lvl="1" marL="914400" algn="l">
              <a:lnSpc>
                <a:spcPct val="100000"/>
              </a:lnSpc>
              <a:spcBef>
                <a:spcPts val="800"/>
              </a:spcBef>
              <a:spcAft>
                <a:spcPts val="0"/>
              </a:spcAft>
              <a:buSzPts val="700"/>
              <a:buNone/>
              <a:defRPr sz="900"/>
            </a:lvl2pPr>
            <a:lvl3pPr indent="-228600" lvl="2" marL="1371600" algn="l">
              <a:lnSpc>
                <a:spcPct val="100000"/>
              </a:lnSpc>
              <a:spcBef>
                <a:spcPts val="800"/>
              </a:spcBef>
              <a:spcAft>
                <a:spcPts val="0"/>
              </a:spcAft>
              <a:buSzPts val="600"/>
              <a:buNone/>
              <a:defRPr sz="800"/>
            </a:lvl3pPr>
            <a:lvl4pPr indent="-228600" lvl="3" marL="1828800" algn="l">
              <a:lnSpc>
                <a:spcPct val="100000"/>
              </a:lnSpc>
              <a:spcBef>
                <a:spcPts val="800"/>
              </a:spcBef>
              <a:spcAft>
                <a:spcPts val="0"/>
              </a:spcAft>
              <a:buSzPts val="500"/>
              <a:buNone/>
              <a:defRPr sz="700"/>
            </a:lvl4pPr>
            <a:lvl5pPr indent="-228600" lvl="4" marL="2286000" algn="l">
              <a:lnSpc>
                <a:spcPct val="100000"/>
              </a:lnSpc>
              <a:spcBef>
                <a:spcPts val="800"/>
              </a:spcBef>
              <a:spcAft>
                <a:spcPts val="0"/>
              </a:spcAft>
              <a:buSzPts val="500"/>
              <a:buNone/>
              <a:defRPr sz="700"/>
            </a:lvl5pPr>
            <a:lvl6pPr indent="-228600" lvl="5" marL="2743200" algn="l">
              <a:lnSpc>
                <a:spcPct val="100000"/>
              </a:lnSpc>
              <a:spcBef>
                <a:spcPts val="800"/>
              </a:spcBef>
              <a:spcAft>
                <a:spcPts val="0"/>
              </a:spcAft>
              <a:buSzPts val="500"/>
              <a:buNone/>
              <a:defRPr sz="700"/>
            </a:lvl6pPr>
            <a:lvl7pPr indent="-228600" lvl="6" marL="3200400" algn="l">
              <a:lnSpc>
                <a:spcPct val="100000"/>
              </a:lnSpc>
              <a:spcBef>
                <a:spcPts val="800"/>
              </a:spcBef>
              <a:spcAft>
                <a:spcPts val="0"/>
              </a:spcAft>
              <a:buSzPts val="500"/>
              <a:buNone/>
              <a:defRPr sz="700"/>
            </a:lvl7pPr>
            <a:lvl8pPr indent="-228600" lvl="7" marL="3657600" algn="l">
              <a:lnSpc>
                <a:spcPct val="100000"/>
              </a:lnSpc>
              <a:spcBef>
                <a:spcPts val="800"/>
              </a:spcBef>
              <a:spcAft>
                <a:spcPts val="0"/>
              </a:spcAft>
              <a:buSzPts val="500"/>
              <a:buNone/>
              <a:defRPr sz="700"/>
            </a:lvl8pPr>
            <a:lvl9pPr indent="-228600" lvl="8" marL="4114800" algn="l">
              <a:lnSpc>
                <a:spcPct val="100000"/>
              </a:lnSpc>
              <a:spcBef>
                <a:spcPts val="800"/>
              </a:spcBef>
              <a:spcAft>
                <a:spcPts val="0"/>
              </a:spcAft>
              <a:buSzPts val="500"/>
              <a:buNone/>
              <a:defRPr sz="700"/>
            </a:lvl9pPr>
          </a:lstStyle>
          <a:p/>
        </p:txBody>
      </p:sp>
      <p:sp>
        <p:nvSpPr>
          <p:cNvPr id="571" name="Google Shape;571;p185"/>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2" name="Google Shape;572;p185"/>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3" name="Google Shape;573;p185"/>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574" name="Google Shape;574;p185"/>
          <p:cNvSpPr txBox="1"/>
          <p:nvPr/>
        </p:nvSpPr>
        <p:spPr>
          <a:xfrm>
            <a:off x="673721" y="728440"/>
            <a:ext cx="601500" cy="14853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9200"/>
              <a:buFont typeface="Arial"/>
              <a:buNone/>
            </a:pPr>
            <a:r>
              <a:rPr b="0" i="0" lang="en" sz="9200" u="none" cap="none" strike="noStrike">
                <a:solidFill>
                  <a:schemeClr val="accent1"/>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
        <p:nvSpPr>
          <p:cNvPr id="575" name="Google Shape;575;p185"/>
          <p:cNvSpPr txBox="1"/>
          <p:nvPr/>
        </p:nvSpPr>
        <p:spPr>
          <a:xfrm>
            <a:off x="6997868" y="1960340"/>
            <a:ext cx="601500" cy="14853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9200"/>
              <a:buFont typeface="Arial"/>
              <a:buNone/>
            </a:pPr>
            <a:r>
              <a:rPr b="0" i="0" lang="en" sz="9200" u="none" cap="none" strike="noStrike">
                <a:solidFill>
                  <a:schemeClr val="accent1"/>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576" name="Shape 576"/>
        <p:cNvGrpSpPr/>
        <p:nvPr/>
      </p:nvGrpSpPr>
      <p:grpSpPr>
        <a:xfrm>
          <a:off x="0" y="0"/>
          <a:ext cx="0" cy="0"/>
          <a:chOff x="0" y="0"/>
          <a:chExt cx="0" cy="0"/>
        </a:xfrm>
      </p:grpSpPr>
      <p:sp>
        <p:nvSpPr>
          <p:cNvPr id="577" name="Google Shape;577;p186"/>
          <p:cNvSpPr txBox="1"/>
          <p:nvPr>
            <p:ph type="title"/>
          </p:nvPr>
        </p:nvSpPr>
        <p:spPr>
          <a:xfrm>
            <a:off x="866215" y="2343151"/>
            <a:ext cx="6619200" cy="12399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Clr>
                <a:schemeClr val="lt2"/>
              </a:buClr>
              <a:buSzPts val="3000"/>
              <a:buFont typeface="Century Gothic"/>
              <a:buNone/>
              <a:defRPr b="0" sz="300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8" name="Google Shape;578;p186"/>
          <p:cNvSpPr txBox="1"/>
          <p:nvPr>
            <p:ph idx="1" type="body"/>
          </p:nvPr>
        </p:nvSpPr>
        <p:spPr>
          <a:xfrm>
            <a:off x="866215" y="3583036"/>
            <a:ext cx="6619200" cy="6453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1200"/>
              <a:buNone/>
              <a:defRPr sz="1500" cap="none">
                <a:solidFill>
                  <a:schemeClr val="accent1"/>
                </a:solidFill>
              </a:defRPr>
            </a:lvl1pPr>
            <a:lvl2pPr indent="-228600" lvl="1" marL="914400" algn="l">
              <a:lnSpc>
                <a:spcPct val="100000"/>
              </a:lnSpc>
              <a:spcBef>
                <a:spcPts val="800"/>
              </a:spcBef>
              <a:spcAft>
                <a:spcPts val="0"/>
              </a:spcAft>
              <a:buSzPts val="1100"/>
              <a:buNone/>
              <a:defRPr sz="1400">
                <a:solidFill>
                  <a:schemeClr val="lt1"/>
                </a:solidFill>
              </a:defRPr>
            </a:lvl2pPr>
            <a:lvl3pPr indent="-228600" lvl="2" marL="1371600" algn="l">
              <a:lnSpc>
                <a:spcPct val="100000"/>
              </a:lnSpc>
              <a:spcBef>
                <a:spcPts val="800"/>
              </a:spcBef>
              <a:spcAft>
                <a:spcPts val="0"/>
              </a:spcAft>
              <a:buSzPts val="1000"/>
              <a:buNone/>
              <a:defRPr sz="1200">
                <a:solidFill>
                  <a:schemeClr val="lt1"/>
                </a:solidFill>
              </a:defRPr>
            </a:lvl3pPr>
            <a:lvl4pPr indent="-228600" lvl="3" marL="1828800" algn="l">
              <a:lnSpc>
                <a:spcPct val="100000"/>
              </a:lnSpc>
              <a:spcBef>
                <a:spcPts val="800"/>
              </a:spcBef>
              <a:spcAft>
                <a:spcPts val="0"/>
              </a:spcAft>
              <a:buSzPts val="800"/>
              <a:buNone/>
              <a:defRPr sz="1100">
                <a:solidFill>
                  <a:schemeClr val="lt1"/>
                </a:solidFill>
              </a:defRPr>
            </a:lvl4pPr>
            <a:lvl5pPr indent="-228600" lvl="4" marL="2286000" algn="l">
              <a:lnSpc>
                <a:spcPct val="100000"/>
              </a:lnSpc>
              <a:spcBef>
                <a:spcPts val="800"/>
              </a:spcBef>
              <a:spcAft>
                <a:spcPts val="0"/>
              </a:spcAft>
              <a:buSzPts val="800"/>
              <a:buNone/>
              <a:defRPr sz="1100">
                <a:solidFill>
                  <a:schemeClr val="lt1"/>
                </a:solidFill>
              </a:defRPr>
            </a:lvl5pPr>
            <a:lvl6pPr indent="-228600" lvl="5" marL="2743200" algn="l">
              <a:lnSpc>
                <a:spcPct val="100000"/>
              </a:lnSpc>
              <a:spcBef>
                <a:spcPts val="800"/>
              </a:spcBef>
              <a:spcAft>
                <a:spcPts val="0"/>
              </a:spcAft>
              <a:buSzPts val="800"/>
              <a:buNone/>
              <a:defRPr sz="1100">
                <a:solidFill>
                  <a:schemeClr val="lt1"/>
                </a:solidFill>
              </a:defRPr>
            </a:lvl6pPr>
            <a:lvl7pPr indent="-228600" lvl="6" marL="3200400" algn="l">
              <a:lnSpc>
                <a:spcPct val="100000"/>
              </a:lnSpc>
              <a:spcBef>
                <a:spcPts val="800"/>
              </a:spcBef>
              <a:spcAft>
                <a:spcPts val="0"/>
              </a:spcAft>
              <a:buSzPts val="800"/>
              <a:buNone/>
              <a:defRPr sz="1100">
                <a:solidFill>
                  <a:schemeClr val="lt1"/>
                </a:solidFill>
              </a:defRPr>
            </a:lvl7pPr>
            <a:lvl8pPr indent="-228600" lvl="7" marL="3657600" algn="l">
              <a:lnSpc>
                <a:spcPct val="100000"/>
              </a:lnSpc>
              <a:spcBef>
                <a:spcPts val="800"/>
              </a:spcBef>
              <a:spcAft>
                <a:spcPts val="0"/>
              </a:spcAft>
              <a:buSzPts val="800"/>
              <a:buNone/>
              <a:defRPr sz="1100">
                <a:solidFill>
                  <a:schemeClr val="lt1"/>
                </a:solidFill>
              </a:defRPr>
            </a:lvl8pPr>
            <a:lvl9pPr indent="-228600" lvl="8" marL="4114800" algn="l">
              <a:lnSpc>
                <a:spcPct val="100000"/>
              </a:lnSpc>
              <a:spcBef>
                <a:spcPts val="800"/>
              </a:spcBef>
              <a:spcAft>
                <a:spcPts val="0"/>
              </a:spcAft>
              <a:buSzPts val="800"/>
              <a:buNone/>
              <a:defRPr sz="1100">
                <a:solidFill>
                  <a:schemeClr val="lt1"/>
                </a:solidFill>
              </a:defRPr>
            </a:lvl9pPr>
          </a:lstStyle>
          <a:p/>
        </p:txBody>
      </p:sp>
      <p:sp>
        <p:nvSpPr>
          <p:cNvPr id="579" name="Google Shape;579;p186"/>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0" name="Google Shape;580;p186"/>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1" name="Google Shape;581;p186"/>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582" name="Shape 582"/>
        <p:cNvGrpSpPr/>
        <p:nvPr/>
      </p:nvGrpSpPr>
      <p:grpSpPr>
        <a:xfrm>
          <a:off x="0" y="0"/>
          <a:ext cx="0" cy="0"/>
          <a:chOff x="0" y="0"/>
          <a:chExt cx="0" cy="0"/>
        </a:xfrm>
      </p:grpSpPr>
      <p:sp>
        <p:nvSpPr>
          <p:cNvPr id="583" name="Google Shape;583;p187"/>
          <p:cNvSpPr txBox="1"/>
          <p:nvPr>
            <p:ph type="title"/>
          </p:nvPr>
        </p:nvSpPr>
        <p:spPr>
          <a:xfrm>
            <a:off x="484583" y="339539"/>
            <a:ext cx="7053600" cy="10503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2"/>
              </a:buClr>
              <a:buSzPts val="3200"/>
              <a:buFont typeface="Century Gothic"/>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4" name="Google Shape;584;p187"/>
          <p:cNvSpPr txBox="1"/>
          <p:nvPr>
            <p:ph idx="1" type="body"/>
          </p:nvPr>
        </p:nvSpPr>
        <p:spPr>
          <a:xfrm>
            <a:off x="489347" y="3188212"/>
            <a:ext cx="2205000" cy="4323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800"/>
              </a:spcBef>
              <a:spcAft>
                <a:spcPts val="0"/>
              </a:spcAft>
              <a:buSzPts val="1400"/>
              <a:buNone/>
              <a:defRPr b="0" sz="1800">
                <a:solidFill>
                  <a:schemeClr val="accent1"/>
                </a:solidFill>
              </a:defRPr>
            </a:lvl1pPr>
            <a:lvl2pPr indent="-228600" lvl="1" marL="914400" algn="l">
              <a:lnSpc>
                <a:spcPct val="100000"/>
              </a:lnSpc>
              <a:spcBef>
                <a:spcPts val="800"/>
              </a:spcBef>
              <a:spcAft>
                <a:spcPts val="0"/>
              </a:spcAft>
              <a:buSzPts val="1200"/>
              <a:buNone/>
              <a:defRPr b="1" sz="1500"/>
            </a:lvl2pPr>
            <a:lvl3pPr indent="-228600" lvl="2" marL="1371600" algn="l">
              <a:lnSpc>
                <a:spcPct val="100000"/>
              </a:lnSpc>
              <a:spcBef>
                <a:spcPts val="800"/>
              </a:spcBef>
              <a:spcAft>
                <a:spcPts val="0"/>
              </a:spcAft>
              <a:buSzPts val="1100"/>
              <a:buNone/>
              <a:defRPr b="1" sz="1400"/>
            </a:lvl3pPr>
            <a:lvl4pPr indent="-228600" lvl="3" marL="1828800" algn="l">
              <a:lnSpc>
                <a:spcPct val="100000"/>
              </a:lnSpc>
              <a:spcBef>
                <a:spcPts val="800"/>
              </a:spcBef>
              <a:spcAft>
                <a:spcPts val="0"/>
              </a:spcAft>
              <a:buSzPts val="1000"/>
              <a:buNone/>
              <a:defRPr b="1" sz="1200"/>
            </a:lvl4pPr>
            <a:lvl5pPr indent="-228600" lvl="4" marL="2286000" algn="l">
              <a:lnSpc>
                <a:spcPct val="100000"/>
              </a:lnSpc>
              <a:spcBef>
                <a:spcPts val="800"/>
              </a:spcBef>
              <a:spcAft>
                <a:spcPts val="0"/>
              </a:spcAft>
              <a:buSzPts val="1000"/>
              <a:buNone/>
              <a:defRPr b="1" sz="1200"/>
            </a:lvl5pPr>
            <a:lvl6pPr indent="-228600" lvl="5" marL="2743200" algn="l">
              <a:lnSpc>
                <a:spcPct val="100000"/>
              </a:lnSpc>
              <a:spcBef>
                <a:spcPts val="800"/>
              </a:spcBef>
              <a:spcAft>
                <a:spcPts val="0"/>
              </a:spcAft>
              <a:buSzPts val="1000"/>
              <a:buNone/>
              <a:defRPr b="1" sz="1200"/>
            </a:lvl6pPr>
            <a:lvl7pPr indent="-228600" lvl="6" marL="3200400" algn="l">
              <a:lnSpc>
                <a:spcPct val="100000"/>
              </a:lnSpc>
              <a:spcBef>
                <a:spcPts val="800"/>
              </a:spcBef>
              <a:spcAft>
                <a:spcPts val="0"/>
              </a:spcAft>
              <a:buSzPts val="1000"/>
              <a:buNone/>
              <a:defRPr b="1" sz="1200"/>
            </a:lvl7pPr>
            <a:lvl8pPr indent="-228600" lvl="7" marL="3657600" algn="l">
              <a:lnSpc>
                <a:spcPct val="100000"/>
              </a:lnSpc>
              <a:spcBef>
                <a:spcPts val="800"/>
              </a:spcBef>
              <a:spcAft>
                <a:spcPts val="0"/>
              </a:spcAft>
              <a:buSzPts val="1000"/>
              <a:buNone/>
              <a:defRPr b="1" sz="1200"/>
            </a:lvl8pPr>
            <a:lvl9pPr indent="-228600" lvl="8" marL="4114800" algn="l">
              <a:lnSpc>
                <a:spcPct val="100000"/>
              </a:lnSpc>
              <a:spcBef>
                <a:spcPts val="800"/>
              </a:spcBef>
              <a:spcAft>
                <a:spcPts val="0"/>
              </a:spcAft>
              <a:buSzPts val="1000"/>
              <a:buNone/>
              <a:defRPr b="1" sz="1200"/>
            </a:lvl9pPr>
          </a:lstStyle>
          <a:p/>
        </p:txBody>
      </p:sp>
      <p:sp>
        <p:nvSpPr>
          <p:cNvPr id="585" name="Google Shape;585;p187"/>
          <p:cNvSpPr/>
          <p:nvPr>
            <p:ph idx="2" type="pic"/>
          </p:nvPr>
        </p:nvSpPr>
        <p:spPr>
          <a:xfrm>
            <a:off x="489347" y="1657350"/>
            <a:ext cx="2205000" cy="1143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586" name="Google Shape;586;p187"/>
          <p:cNvSpPr txBox="1"/>
          <p:nvPr>
            <p:ph idx="3" type="body"/>
          </p:nvPr>
        </p:nvSpPr>
        <p:spPr>
          <a:xfrm>
            <a:off x="489347" y="3620408"/>
            <a:ext cx="2205000" cy="4944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800"/>
              <a:buNone/>
              <a:defRPr sz="1100"/>
            </a:lvl1pPr>
            <a:lvl2pPr indent="-228600" lvl="1" marL="914400" algn="l">
              <a:lnSpc>
                <a:spcPct val="100000"/>
              </a:lnSpc>
              <a:spcBef>
                <a:spcPts val="800"/>
              </a:spcBef>
              <a:spcAft>
                <a:spcPts val="0"/>
              </a:spcAft>
              <a:buSzPts val="700"/>
              <a:buNone/>
              <a:defRPr sz="900"/>
            </a:lvl2pPr>
            <a:lvl3pPr indent="-228600" lvl="2" marL="1371600" algn="l">
              <a:lnSpc>
                <a:spcPct val="100000"/>
              </a:lnSpc>
              <a:spcBef>
                <a:spcPts val="800"/>
              </a:spcBef>
              <a:spcAft>
                <a:spcPts val="0"/>
              </a:spcAft>
              <a:buSzPts val="600"/>
              <a:buNone/>
              <a:defRPr sz="800"/>
            </a:lvl3pPr>
            <a:lvl4pPr indent="-228600" lvl="3" marL="1828800" algn="l">
              <a:lnSpc>
                <a:spcPct val="100000"/>
              </a:lnSpc>
              <a:spcBef>
                <a:spcPts val="800"/>
              </a:spcBef>
              <a:spcAft>
                <a:spcPts val="0"/>
              </a:spcAft>
              <a:buSzPts val="500"/>
              <a:buNone/>
              <a:defRPr sz="700"/>
            </a:lvl4pPr>
            <a:lvl5pPr indent="-228600" lvl="4" marL="2286000" algn="l">
              <a:lnSpc>
                <a:spcPct val="100000"/>
              </a:lnSpc>
              <a:spcBef>
                <a:spcPts val="800"/>
              </a:spcBef>
              <a:spcAft>
                <a:spcPts val="0"/>
              </a:spcAft>
              <a:buSzPts val="500"/>
              <a:buNone/>
              <a:defRPr sz="700"/>
            </a:lvl5pPr>
            <a:lvl6pPr indent="-228600" lvl="5" marL="2743200" algn="l">
              <a:lnSpc>
                <a:spcPct val="100000"/>
              </a:lnSpc>
              <a:spcBef>
                <a:spcPts val="800"/>
              </a:spcBef>
              <a:spcAft>
                <a:spcPts val="0"/>
              </a:spcAft>
              <a:buSzPts val="500"/>
              <a:buNone/>
              <a:defRPr sz="700"/>
            </a:lvl6pPr>
            <a:lvl7pPr indent="-228600" lvl="6" marL="3200400" algn="l">
              <a:lnSpc>
                <a:spcPct val="100000"/>
              </a:lnSpc>
              <a:spcBef>
                <a:spcPts val="800"/>
              </a:spcBef>
              <a:spcAft>
                <a:spcPts val="0"/>
              </a:spcAft>
              <a:buSzPts val="500"/>
              <a:buNone/>
              <a:defRPr sz="700"/>
            </a:lvl7pPr>
            <a:lvl8pPr indent="-228600" lvl="7" marL="3657600" algn="l">
              <a:lnSpc>
                <a:spcPct val="100000"/>
              </a:lnSpc>
              <a:spcBef>
                <a:spcPts val="800"/>
              </a:spcBef>
              <a:spcAft>
                <a:spcPts val="0"/>
              </a:spcAft>
              <a:buSzPts val="500"/>
              <a:buNone/>
              <a:defRPr sz="700"/>
            </a:lvl8pPr>
            <a:lvl9pPr indent="-228600" lvl="8" marL="4114800" algn="l">
              <a:lnSpc>
                <a:spcPct val="100000"/>
              </a:lnSpc>
              <a:spcBef>
                <a:spcPts val="800"/>
              </a:spcBef>
              <a:spcAft>
                <a:spcPts val="0"/>
              </a:spcAft>
              <a:buSzPts val="500"/>
              <a:buNone/>
              <a:defRPr sz="700"/>
            </a:lvl9pPr>
          </a:lstStyle>
          <a:p/>
        </p:txBody>
      </p:sp>
      <p:sp>
        <p:nvSpPr>
          <p:cNvPr id="587" name="Google Shape;587;p187"/>
          <p:cNvSpPr txBox="1"/>
          <p:nvPr>
            <p:ph idx="4" type="body"/>
          </p:nvPr>
        </p:nvSpPr>
        <p:spPr>
          <a:xfrm>
            <a:off x="2917031" y="3188212"/>
            <a:ext cx="2197800" cy="4323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800"/>
              </a:spcBef>
              <a:spcAft>
                <a:spcPts val="0"/>
              </a:spcAft>
              <a:buSzPts val="1400"/>
              <a:buNone/>
              <a:defRPr b="0" sz="1800">
                <a:solidFill>
                  <a:schemeClr val="accent1"/>
                </a:solidFill>
              </a:defRPr>
            </a:lvl1pPr>
            <a:lvl2pPr indent="-228600" lvl="1" marL="914400" algn="l">
              <a:lnSpc>
                <a:spcPct val="100000"/>
              </a:lnSpc>
              <a:spcBef>
                <a:spcPts val="800"/>
              </a:spcBef>
              <a:spcAft>
                <a:spcPts val="0"/>
              </a:spcAft>
              <a:buSzPts val="1200"/>
              <a:buNone/>
              <a:defRPr b="1" sz="1500"/>
            </a:lvl2pPr>
            <a:lvl3pPr indent="-228600" lvl="2" marL="1371600" algn="l">
              <a:lnSpc>
                <a:spcPct val="100000"/>
              </a:lnSpc>
              <a:spcBef>
                <a:spcPts val="800"/>
              </a:spcBef>
              <a:spcAft>
                <a:spcPts val="0"/>
              </a:spcAft>
              <a:buSzPts val="1100"/>
              <a:buNone/>
              <a:defRPr b="1" sz="1400"/>
            </a:lvl3pPr>
            <a:lvl4pPr indent="-228600" lvl="3" marL="1828800" algn="l">
              <a:lnSpc>
                <a:spcPct val="100000"/>
              </a:lnSpc>
              <a:spcBef>
                <a:spcPts val="800"/>
              </a:spcBef>
              <a:spcAft>
                <a:spcPts val="0"/>
              </a:spcAft>
              <a:buSzPts val="1000"/>
              <a:buNone/>
              <a:defRPr b="1" sz="1200"/>
            </a:lvl4pPr>
            <a:lvl5pPr indent="-228600" lvl="4" marL="2286000" algn="l">
              <a:lnSpc>
                <a:spcPct val="100000"/>
              </a:lnSpc>
              <a:spcBef>
                <a:spcPts val="800"/>
              </a:spcBef>
              <a:spcAft>
                <a:spcPts val="0"/>
              </a:spcAft>
              <a:buSzPts val="1000"/>
              <a:buNone/>
              <a:defRPr b="1" sz="1200"/>
            </a:lvl5pPr>
            <a:lvl6pPr indent="-228600" lvl="5" marL="2743200" algn="l">
              <a:lnSpc>
                <a:spcPct val="100000"/>
              </a:lnSpc>
              <a:spcBef>
                <a:spcPts val="800"/>
              </a:spcBef>
              <a:spcAft>
                <a:spcPts val="0"/>
              </a:spcAft>
              <a:buSzPts val="1000"/>
              <a:buNone/>
              <a:defRPr b="1" sz="1200"/>
            </a:lvl6pPr>
            <a:lvl7pPr indent="-228600" lvl="6" marL="3200400" algn="l">
              <a:lnSpc>
                <a:spcPct val="100000"/>
              </a:lnSpc>
              <a:spcBef>
                <a:spcPts val="800"/>
              </a:spcBef>
              <a:spcAft>
                <a:spcPts val="0"/>
              </a:spcAft>
              <a:buSzPts val="1000"/>
              <a:buNone/>
              <a:defRPr b="1" sz="1200"/>
            </a:lvl7pPr>
            <a:lvl8pPr indent="-228600" lvl="7" marL="3657600" algn="l">
              <a:lnSpc>
                <a:spcPct val="100000"/>
              </a:lnSpc>
              <a:spcBef>
                <a:spcPts val="800"/>
              </a:spcBef>
              <a:spcAft>
                <a:spcPts val="0"/>
              </a:spcAft>
              <a:buSzPts val="1000"/>
              <a:buNone/>
              <a:defRPr b="1" sz="1200"/>
            </a:lvl8pPr>
            <a:lvl9pPr indent="-228600" lvl="8" marL="4114800" algn="l">
              <a:lnSpc>
                <a:spcPct val="100000"/>
              </a:lnSpc>
              <a:spcBef>
                <a:spcPts val="800"/>
              </a:spcBef>
              <a:spcAft>
                <a:spcPts val="0"/>
              </a:spcAft>
              <a:buSzPts val="1000"/>
              <a:buNone/>
              <a:defRPr b="1" sz="1200"/>
            </a:lvl9pPr>
          </a:lstStyle>
          <a:p/>
        </p:txBody>
      </p:sp>
      <p:sp>
        <p:nvSpPr>
          <p:cNvPr id="588" name="Google Shape;588;p187"/>
          <p:cNvSpPr/>
          <p:nvPr>
            <p:ph idx="5" type="pic"/>
          </p:nvPr>
        </p:nvSpPr>
        <p:spPr>
          <a:xfrm>
            <a:off x="2917031" y="1657350"/>
            <a:ext cx="2197800" cy="1143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589" name="Google Shape;589;p187"/>
          <p:cNvSpPr txBox="1"/>
          <p:nvPr>
            <p:ph idx="6" type="body"/>
          </p:nvPr>
        </p:nvSpPr>
        <p:spPr>
          <a:xfrm>
            <a:off x="2916017" y="3620407"/>
            <a:ext cx="2200800" cy="4944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800"/>
              <a:buNone/>
              <a:defRPr sz="1100"/>
            </a:lvl1pPr>
            <a:lvl2pPr indent="-228600" lvl="1" marL="914400" algn="l">
              <a:lnSpc>
                <a:spcPct val="100000"/>
              </a:lnSpc>
              <a:spcBef>
                <a:spcPts val="800"/>
              </a:spcBef>
              <a:spcAft>
                <a:spcPts val="0"/>
              </a:spcAft>
              <a:buSzPts val="700"/>
              <a:buNone/>
              <a:defRPr sz="900"/>
            </a:lvl2pPr>
            <a:lvl3pPr indent="-228600" lvl="2" marL="1371600" algn="l">
              <a:lnSpc>
                <a:spcPct val="100000"/>
              </a:lnSpc>
              <a:spcBef>
                <a:spcPts val="800"/>
              </a:spcBef>
              <a:spcAft>
                <a:spcPts val="0"/>
              </a:spcAft>
              <a:buSzPts val="600"/>
              <a:buNone/>
              <a:defRPr sz="800"/>
            </a:lvl3pPr>
            <a:lvl4pPr indent="-228600" lvl="3" marL="1828800" algn="l">
              <a:lnSpc>
                <a:spcPct val="100000"/>
              </a:lnSpc>
              <a:spcBef>
                <a:spcPts val="800"/>
              </a:spcBef>
              <a:spcAft>
                <a:spcPts val="0"/>
              </a:spcAft>
              <a:buSzPts val="500"/>
              <a:buNone/>
              <a:defRPr sz="700"/>
            </a:lvl4pPr>
            <a:lvl5pPr indent="-228600" lvl="4" marL="2286000" algn="l">
              <a:lnSpc>
                <a:spcPct val="100000"/>
              </a:lnSpc>
              <a:spcBef>
                <a:spcPts val="800"/>
              </a:spcBef>
              <a:spcAft>
                <a:spcPts val="0"/>
              </a:spcAft>
              <a:buSzPts val="500"/>
              <a:buNone/>
              <a:defRPr sz="700"/>
            </a:lvl5pPr>
            <a:lvl6pPr indent="-228600" lvl="5" marL="2743200" algn="l">
              <a:lnSpc>
                <a:spcPct val="100000"/>
              </a:lnSpc>
              <a:spcBef>
                <a:spcPts val="800"/>
              </a:spcBef>
              <a:spcAft>
                <a:spcPts val="0"/>
              </a:spcAft>
              <a:buSzPts val="500"/>
              <a:buNone/>
              <a:defRPr sz="700"/>
            </a:lvl6pPr>
            <a:lvl7pPr indent="-228600" lvl="6" marL="3200400" algn="l">
              <a:lnSpc>
                <a:spcPct val="100000"/>
              </a:lnSpc>
              <a:spcBef>
                <a:spcPts val="800"/>
              </a:spcBef>
              <a:spcAft>
                <a:spcPts val="0"/>
              </a:spcAft>
              <a:buSzPts val="500"/>
              <a:buNone/>
              <a:defRPr sz="700"/>
            </a:lvl7pPr>
            <a:lvl8pPr indent="-228600" lvl="7" marL="3657600" algn="l">
              <a:lnSpc>
                <a:spcPct val="100000"/>
              </a:lnSpc>
              <a:spcBef>
                <a:spcPts val="800"/>
              </a:spcBef>
              <a:spcAft>
                <a:spcPts val="0"/>
              </a:spcAft>
              <a:buSzPts val="500"/>
              <a:buNone/>
              <a:defRPr sz="700"/>
            </a:lvl8pPr>
            <a:lvl9pPr indent="-228600" lvl="8" marL="4114800" algn="l">
              <a:lnSpc>
                <a:spcPct val="100000"/>
              </a:lnSpc>
              <a:spcBef>
                <a:spcPts val="800"/>
              </a:spcBef>
              <a:spcAft>
                <a:spcPts val="0"/>
              </a:spcAft>
              <a:buSzPts val="500"/>
              <a:buNone/>
              <a:defRPr sz="700"/>
            </a:lvl9pPr>
          </a:lstStyle>
          <a:p/>
        </p:txBody>
      </p:sp>
      <p:sp>
        <p:nvSpPr>
          <p:cNvPr id="590" name="Google Shape;590;p187"/>
          <p:cNvSpPr txBox="1"/>
          <p:nvPr>
            <p:ph idx="7" type="body"/>
          </p:nvPr>
        </p:nvSpPr>
        <p:spPr>
          <a:xfrm>
            <a:off x="5343525" y="3188212"/>
            <a:ext cx="2199300" cy="4323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800"/>
              </a:spcBef>
              <a:spcAft>
                <a:spcPts val="0"/>
              </a:spcAft>
              <a:buSzPts val="1400"/>
              <a:buNone/>
              <a:defRPr b="0" sz="1800">
                <a:solidFill>
                  <a:schemeClr val="accent1"/>
                </a:solidFill>
              </a:defRPr>
            </a:lvl1pPr>
            <a:lvl2pPr indent="-228600" lvl="1" marL="914400" algn="l">
              <a:lnSpc>
                <a:spcPct val="100000"/>
              </a:lnSpc>
              <a:spcBef>
                <a:spcPts val="800"/>
              </a:spcBef>
              <a:spcAft>
                <a:spcPts val="0"/>
              </a:spcAft>
              <a:buSzPts val="1200"/>
              <a:buNone/>
              <a:defRPr b="1" sz="1500"/>
            </a:lvl2pPr>
            <a:lvl3pPr indent="-228600" lvl="2" marL="1371600" algn="l">
              <a:lnSpc>
                <a:spcPct val="100000"/>
              </a:lnSpc>
              <a:spcBef>
                <a:spcPts val="800"/>
              </a:spcBef>
              <a:spcAft>
                <a:spcPts val="0"/>
              </a:spcAft>
              <a:buSzPts val="1100"/>
              <a:buNone/>
              <a:defRPr b="1" sz="1400"/>
            </a:lvl3pPr>
            <a:lvl4pPr indent="-228600" lvl="3" marL="1828800" algn="l">
              <a:lnSpc>
                <a:spcPct val="100000"/>
              </a:lnSpc>
              <a:spcBef>
                <a:spcPts val="800"/>
              </a:spcBef>
              <a:spcAft>
                <a:spcPts val="0"/>
              </a:spcAft>
              <a:buSzPts val="1000"/>
              <a:buNone/>
              <a:defRPr b="1" sz="1200"/>
            </a:lvl4pPr>
            <a:lvl5pPr indent="-228600" lvl="4" marL="2286000" algn="l">
              <a:lnSpc>
                <a:spcPct val="100000"/>
              </a:lnSpc>
              <a:spcBef>
                <a:spcPts val="800"/>
              </a:spcBef>
              <a:spcAft>
                <a:spcPts val="0"/>
              </a:spcAft>
              <a:buSzPts val="1000"/>
              <a:buNone/>
              <a:defRPr b="1" sz="1200"/>
            </a:lvl5pPr>
            <a:lvl6pPr indent="-228600" lvl="5" marL="2743200" algn="l">
              <a:lnSpc>
                <a:spcPct val="100000"/>
              </a:lnSpc>
              <a:spcBef>
                <a:spcPts val="800"/>
              </a:spcBef>
              <a:spcAft>
                <a:spcPts val="0"/>
              </a:spcAft>
              <a:buSzPts val="1000"/>
              <a:buNone/>
              <a:defRPr b="1" sz="1200"/>
            </a:lvl6pPr>
            <a:lvl7pPr indent="-228600" lvl="6" marL="3200400" algn="l">
              <a:lnSpc>
                <a:spcPct val="100000"/>
              </a:lnSpc>
              <a:spcBef>
                <a:spcPts val="800"/>
              </a:spcBef>
              <a:spcAft>
                <a:spcPts val="0"/>
              </a:spcAft>
              <a:buSzPts val="1000"/>
              <a:buNone/>
              <a:defRPr b="1" sz="1200"/>
            </a:lvl7pPr>
            <a:lvl8pPr indent="-228600" lvl="7" marL="3657600" algn="l">
              <a:lnSpc>
                <a:spcPct val="100000"/>
              </a:lnSpc>
              <a:spcBef>
                <a:spcPts val="800"/>
              </a:spcBef>
              <a:spcAft>
                <a:spcPts val="0"/>
              </a:spcAft>
              <a:buSzPts val="1000"/>
              <a:buNone/>
              <a:defRPr b="1" sz="1200"/>
            </a:lvl8pPr>
            <a:lvl9pPr indent="-228600" lvl="8" marL="4114800" algn="l">
              <a:lnSpc>
                <a:spcPct val="100000"/>
              </a:lnSpc>
              <a:spcBef>
                <a:spcPts val="800"/>
              </a:spcBef>
              <a:spcAft>
                <a:spcPts val="0"/>
              </a:spcAft>
              <a:buSzPts val="1000"/>
              <a:buNone/>
              <a:defRPr b="1" sz="1200"/>
            </a:lvl9pPr>
          </a:lstStyle>
          <a:p/>
        </p:txBody>
      </p:sp>
      <p:sp>
        <p:nvSpPr>
          <p:cNvPr id="591" name="Google Shape;591;p187"/>
          <p:cNvSpPr/>
          <p:nvPr>
            <p:ph idx="8" type="pic"/>
          </p:nvPr>
        </p:nvSpPr>
        <p:spPr>
          <a:xfrm>
            <a:off x="5343524" y="1657350"/>
            <a:ext cx="2199300" cy="1143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592" name="Google Shape;592;p187"/>
          <p:cNvSpPr txBox="1"/>
          <p:nvPr>
            <p:ph idx="9" type="body"/>
          </p:nvPr>
        </p:nvSpPr>
        <p:spPr>
          <a:xfrm>
            <a:off x="5343431" y="3620406"/>
            <a:ext cx="2202000" cy="4944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800"/>
              <a:buNone/>
              <a:defRPr sz="1100"/>
            </a:lvl1pPr>
            <a:lvl2pPr indent="-228600" lvl="1" marL="914400" algn="l">
              <a:lnSpc>
                <a:spcPct val="100000"/>
              </a:lnSpc>
              <a:spcBef>
                <a:spcPts val="800"/>
              </a:spcBef>
              <a:spcAft>
                <a:spcPts val="0"/>
              </a:spcAft>
              <a:buSzPts val="700"/>
              <a:buNone/>
              <a:defRPr sz="900"/>
            </a:lvl2pPr>
            <a:lvl3pPr indent="-228600" lvl="2" marL="1371600" algn="l">
              <a:lnSpc>
                <a:spcPct val="100000"/>
              </a:lnSpc>
              <a:spcBef>
                <a:spcPts val="800"/>
              </a:spcBef>
              <a:spcAft>
                <a:spcPts val="0"/>
              </a:spcAft>
              <a:buSzPts val="600"/>
              <a:buNone/>
              <a:defRPr sz="800"/>
            </a:lvl3pPr>
            <a:lvl4pPr indent="-228600" lvl="3" marL="1828800" algn="l">
              <a:lnSpc>
                <a:spcPct val="100000"/>
              </a:lnSpc>
              <a:spcBef>
                <a:spcPts val="800"/>
              </a:spcBef>
              <a:spcAft>
                <a:spcPts val="0"/>
              </a:spcAft>
              <a:buSzPts val="500"/>
              <a:buNone/>
              <a:defRPr sz="700"/>
            </a:lvl4pPr>
            <a:lvl5pPr indent="-228600" lvl="4" marL="2286000" algn="l">
              <a:lnSpc>
                <a:spcPct val="100000"/>
              </a:lnSpc>
              <a:spcBef>
                <a:spcPts val="800"/>
              </a:spcBef>
              <a:spcAft>
                <a:spcPts val="0"/>
              </a:spcAft>
              <a:buSzPts val="500"/>
              <a:buNone/>
              <a:defRPr sz="700"/>
            </a:lvl5pPr>
            <a:lvl6pPr indent="-228600" lvl="5" marL="2743200" algn="l">
              <a:lnSpc>
                <a:spcPct val="100000"/>
              </a:lnSpc>
              <a:spcBef>
                <a:spcPts val="800"/>
              </a:spcBef>
              <a:spcAft>
                <a:spcPts val="0"/>
              </a:spcAft>
              <a:buSzPts val="500"/>
              <a:buNone/>
              <a:defRPr sz="700"/>
            </a:lvl6pPr>
            <a:lvl7pPr indent="-228600" lvl="6" marL="3200400" algn="l">
              <a:lnSpc>
                <a:spcPct val="100000"/>
              </a:lnSpc>
              <a:spcBef>
                <a:spcPts val="800"/>
              </a:spcBef>
              <a:spcAft>
                <a:spcPts val="0"/>
              </a:spcAft>
              <a:buSzPts val="500"/>
              <a:buNone/>
              <a:defRPr sz="700"/>
            </a:lvl7pPr>
            <a:lvl8pPr indent="-228600" lvl="7" marL="3657600" algn="l">
              <a:lnSpc>
                <a:spcPct val="100000"/>
              </a:lnSpc>
              <a:spcBef>
                <a:spcPts val="800"/>
              </a:spcBef>
              <a:spcAft>
                <a:spcPts val="0"/>
              </a:spcAft>
              <a:buSzPts val="500"/>
              <a:buNone/>
              <a:defRPr sz="700"/>
            </a:lvl8pPr>
            <a:lvl9pPr indent="-228600" lvl="8" marL="4114800" algn="l">
              <a:lnSpc>
                <a:spcPct val="100000"/>
              </a:lnSpc>
              <a:spcBef>
                <a:spcPts val="800"/>
              </a:spcBef>
              <a:spcAft>
                <a:spcPts val="0"/>
              </a:spcAft>
              <a:buSzPts val="500"/>
              <a:buNone/>
              <a:defRPr sz="700"/>
            </a:lvl9pPr>
          </a:lstStyle>
          <a:p/>
        </p:txBody>
      </p:sp>
      <p:cxnSp>
        <p:nvCxnSpPr>
          <p:cNvPr id="593" name="Google Shape;593;p187"/>
          <p:cNvCxnSpPr/>
          <p:nvPr/>
        </p:nvCxnSpPr>
        <p:spPr>
          <a:xfrm>
            <a:off x="2794607" y="1600200"/>
            <a:ext cx="0" cy="2971800"/>
          </a:xfrm>
          <a:prstGeom prst="straightConnector1">
            <a:avLst/>
          </a:prstGeom>
          <a:noFill/>
          <a:ln cap="flat" cmpd="sng" w="12700">
            <a:solidFill>
              <a:schemeClr val="accent1">
                <a:alpha val="40000"/>
              </a:schemeClr>
            </a:solidFill>
            <a:prstDash val="solid"/>
            <a:round/>
            <a:headEnd len="sm" w="sm" type="none"/>
            <a:tailEnd len="sm" w="sm" type="none"/>
          </a:ln>
        </p:spPr>
      </p:cxnSp>
      <p:cxnSp>
        <p:nvCxnSpPr>
          <p:cNvPr id="594" name="Google Shape;594;p187"/>
          <p:cNvCxnSpPr/>
          <p:nvPr/>
        </p:nvCxnSpPr>
        <p:spPr>
          <a:xfrm>
            <a:off x="5221670" y="1600200"/>
            <a:ext cx="0" cy="2975100"/>
          </a:xfrm>
          <a:prstGeom prst="straightConnector1">
            <a:avLst/>
          </a:prstGeom>
          <a:noFill/>
          <a:ln cap="flat" cmpd="sng" w="12700">
            <a:solidFill>
              <a:schemeClr val="accent1">
                <a:alpha val="40000"/>
              </a:schemeClr>
            </a:solidFill>
            <a:prstDash val="solid"/>
            <a:round/>
            <a:headEnd len="sm" w="sm" type="none"/>
            <a:tailEnd len="sm" w="sm" type="none"/>
          </a:ln>
        </p:spPr>
      </p:cxnSp>
      <p:sp>
        <p:nvSpPr>
          <p:cNvPr id="595" name="Google Shape;595;p187"/>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6" name="Google Shape;596;p187"/>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7" name="Google Shape;597;p187"/>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98" name="Shape 598"/>
        <p:cNvGrpSpPr/>
        <p:nvPr/>
      </p:nvGrpSpPr>
      <p:grpSpPr>
        <a:xfrm>
          <a:off x="0" y="0"/>
          <a:ext cx="0" cy="0"/>
          <a:chOff x="0" y="0"/>
          <a:chExt cx="0" cy="0"/>
        </a:xfrm>
      </p:grpSpPr>
      <p:sp>
        <p:nvSpPr>
          <p:cNvPr id="599" name="Google Shape;599;p188"/>
          <p:cNvSpPr txBox="1"/>
          <p:nvPr>
            <p:ph type="title"/>
          </p:nvPr>
        </p:nvSpPr>
        <p:spPr>
          <a:xfrm>
            <a:off x="484583" y="339539"/>
            <a:ext cx="7053600" cy="10503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0" name="Google Shape;600;p188"/>
          <p:cNvSpPr txBox="1"/>
          <p:nvPr>
            <p:ph idx="1" type="body"/>
          </p:nvPr>
        </p:nvSpPr>
        <p:spPr>
          <a:xfrm rot="5400000">
            <a:off x="2609140" y="-241861"/>
            <a:ext cx="3146700" cy="6709800"/>
          </a:xfrm>
          <a:prstGeom prst="rect">
            <a:avLst/>
          </a:prstGeom>
          <a:noFill/>
          <a:ln>
            <a:noFill/>
          </a:ln>
        </p:spPr>
        <p:txBody>
          <a:bodyPr anchorCtr="0" anchor="t" bIns="34275" lIns="68575" spcFirstLastPara="1" rIns="68575" wrap="square" tIns="34275">
            <a:normAutofit/>
          </a:bodyPr>
          <a:lstStyle>
            <a:lvl1pPr indent="-298450" lvl="0" marL="457200" algn="l">
              <a:lnSpc>
                <a:spcPct val="100000"/>
              </a:lnSpc>
              <a:spcBef>
                <a:spcPts val="800"/>
              </a:spcBef>
              <a:spcAft>
                <a:spcPts val="0"/>
              </a:spcAft>
              <a:buSzPts val="1100"/>
              <a:buChar char="►"/>
              <a:defRPr/>
            </a:lvl1pPr>
            <a:lvl2pPr indent="-298450" lvl="1" marL="914400" algn="l">
              <a:lnSpc>
                <a:spcPct val="100000"/>
              </a:lnSpc>
              <a:spcBef>
                <a:spcPts val="800"/>
              </a:spcBef>
              <a:spcAft>
                <a:spcPts val="0"/>
              </a:spcAft>
              <a:buSzPts val="1100"/>
              <a:buChar char="►"/>
              <a:defRPr/>
            </a:lvl2pPr>
            <a:lvl3pPr indent="-298450" lvl="2" marL="1371600" algn="l">
              <a:lnSpc>
                <a:spcPct val="100000"/>
              </a:lnSpc>
              <a:spcBef>
                <a:spcPts val="800"/>
              </a:spcBef>
              <a:spcAft>
                <a:spcPts val="0"/>
              </a:spcAft>
              <a:buSzPts val="1100"/>
              <a:buChar char="►"/>
              <a:defRPr/>
            </a:lvl3pPr>
            <a:lvl4pPr indent="-298450" lvl="3" marL="1828800" algn="l">
              <a:lnSpc>
                <a:spcPct val="100000"/>
              </a:lnSpc>
              <a:spcBef>
                <a:spcPts val="800"/>
              </a:spcBef>
              <a:spcAft>
                <a:spcPts val="0"/>
              </a:spcAft>
              <a:buSzPts val="1100"/>
              <a:buChar char="►"/>
              <a:defRPr/>
            </a:lvl4pPr>
            <a:lvl5pPr indent="-298450" lvl="4" marL="2286000" algn="l">
              <a:lnSpc>
                <a:spcPct val="100000"/>
              </a:lnSpc>
              <a:spcBef>
                <a:spcPts val="800"/>
              </a:spcBef>
              <a:spcAft>
                <a:spcPts val="0"/>
              </a:spcAft>
              <a:buSzPts val="1100"/>
              <a:buChar char="►"/>
              <a:defRPr/>
            </a:lvl5pPr>
            <a:lvl6pPr indent="-298450" lvl="5" marL="2743200" algn="l">
              <a:lnSpc>
                <a:spcPct val="100000"/>
              </a:lnSpc>
              <a:spcBef>
                <a:spcPts val="800"/>
              </a:spcBef>
              <a:spcAft>
                <a:spcPts val="0"/>
              </a:spcAft>
              <a:buSzPts val="1100"/>
              <a:buChar char="►"/>
              <a:defRPr/>
            </a:lvl6pPr>
            <a:lvl7pPr indent="-298450" lvl="6" marL="3200400" algn="l">
              <a:lnSpc>
                <a:spcPct val="100000"/>
              </a:lnSpc>
              <a:spcBef>
                <a:spcPts val="800"/>
              </a:spcBef>
              <a:spcAft>
                <a:spcPts val="0"/>
              </a:spcAft>
              <a:buSzPts val="1100"/>
              <a:buChar char="►"/>
              <a:defRPr/>
            </a:lvl7pPr>
            <a:lvl8pPr indent="-298450" lvl="7" marL="3657600" algn="l">
              <a:lnSpc>
                <a:spcPct val="100000"/>
              </a:lnSpc>
              <a:spcBef>
                <a:spcPts val="800"/>
              </a:spcBef>
              <a:spcAft>
                <a:spcPts val="0"/>
              </a:spcAft>
              <a:buSzPts val="1100"/>
              <a:buChar char="►"/>
              <a:defRPr/>
            </a:lvl8pPr>
            <a:lvl9pPr indent="-298450" lvl="8" marL="4114800" algn="l">
              <a:lnSpc>
                <a:spcPct val="100000"/>
              </a:lnSpc>
              <a:spcBef>
                <a:spcPts val="800"/>
              </a:spcBef>
              <a:spcAft>
                <a:spcPts val="0"/>
              </a:spcAft>
              <a:buSzPts val="1100"/>
              <a:buChar char="►"/>
              <a:defRPr/>
            </a:lvl9pPr>
          </a:lstStyle>
          <a:p/>
        </p:txBody>
      </p:sp>
      <p:sp>
        <p:nvSpPr>
          <p:cNvPr id="601" name="Google Shape;601;p188"/>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2" name="Google Shape;602;p188"/>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3" name="Google Shape;603;p188"/>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04" name="Shape 604"/>
        <p:cNvGrpSpPr/>
        <p:nvPr/>
      </p:nvGrpSpPr>
      <p:grpSpPr>
        <a:xfrm>
          <a:off x="0" y="0"/>
          <a:ext cx="0" cy="0"/>
          <a:chOff x="0" y="0"/>
          <a:chExt cx="0" cy="0"/>
        </a:xfrm>
      </p:grpSpPr>
      <p:sp>
        <p:nvSpPr>
          <p:cNvPr id="605" name="Google Shape;605;p189"/>
          <p:cNvSpPr txBox="1"/>
          <p:nvPr>
            <p:ph type="title"/>
          </p:nvPr>
        </p:nvSpPr>
        <p:spPr>
          <a:xfrm rot="5400000">
            <a:off x="4700710" y="1850260"/>
            <a:ext cx="4369500" cy="13143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6" name="Google Shape;606;p189"/>
          <p:cNvSpPr txBox="1"/>
          <p:nvPr>
            <p:ph idx="1" type="body"/>
          </p:nvPr>
        </p:nvSpPr>
        <p:spPr>
          <a:xfrm rot="5400000">
            <a:off x="1259709" y="-104840"/>
            <a:ext cx="4026600" cy="5567400"/>
          </a:xfrm>
          <a:prstGeom prst="rect">
            <a:avLst/>
          </a:prstGeom>
          <a:noFill/>
          <a:ln>
            <a:noFill/>
          </a:ln>
        </p:spPr>
        <p:txBody>
          <a:bodyPr anchorCtr="0" anchor="t" bIns="34275" lIns="68575" spcFirstLastPara="1" rIns="68575" wrap="square" tIns="34275">
            <a:normAutofit/>
          </a:bodyPr>
          <a:lstStyle>
            <a:lvl1pPr indent="-298450" lvl="0" marL="457200" algn="l">
              <a:lnSpc>
                <a:spcPct val="100000"/>
              </a:lnSpc>
              <a:spcBef>
                <a:spcPts val="800"/>
              </a:spcBef>
              <a:spcAft>
                <a:spcPts val="0"/>
              </a:spcAft>
              <a:buSzPts val="1100"/>
              <a:buChar char="►"/>
              <a:defRPr/>
            </a:lvl1pPr>
            <a:lvl2pPr indent="-298450" lvl="1" marL="914400" algn="l">
              <a:lnSpc>
                <a:spcPct val="100000"/>
              </a:lnSpc>
              <a:spcBef>
                <a:spcPts val="800"/>
              </a:spcBef>
              <a:spcAft>
                <a:spcPts val="0"/>
              </a:spcAft>
              <a:buSzPts val="1100"/>
              <a:buChar char="►"/>
              <a:defRPr/>
            </a:lvl2pPr>
            <a:lvl3pPr indent="-298450" lvl="2" marL="1371600" algn="l">
              <a:lnSpc>
                <a:spcPct val="100000"/>
              </a:lnSpc>
              <a:spcBef>
                <a:spcPts val="800"/>
              </a:spcBef>
              <a:spcAft>
                <a:spcPts val="0"/>
              </a:spcAft>
              <a:buSzPts val="1100"/>
              <a:buChar char="►"/>
              <a:defRPr/>
            </a:lvl3pPr>
            <a:lvl4pPr indent="-298450" lvl="3" marL="1828800" algn="l">
              <a:lnSpc>
                <a:spcPct val="100000"/>
              </a:lnSpc>
              <a:spcBef>
                <a:spcPts val="800"/>
              </a:spcBef>
              <a:spcAft>
                <a:spcPts val="0"/>
              </a:spcAft>
              <a:buSzPts val="1100"/>
              <a:buChar char="►"/>
              <a:defRPr/>
            </a:lvl4pPr>
            <a:lvl5pPr indent="-298450" lvl="4" marL="2286000" algn="l">
              <a:lnSpc>
                <a:spcPct val="100000"/>
              </a:lnSpc>
              <a:spcBef>
                <a:spcPts val="800"/>
              </a:spcBef>
              <a:spcAft>
                <a:spcPts val="0"/>
              </a:spcAft>
              <a:buSzPts val="1100"/>
              <a:buChar char="►"/>
              <a:defRPr/>
            </a:lvl5pPr>
            <a:lvl6pPr indent="-298450" lvl="5" marL="2743200" algn="l">
              <a:lnSpc>
                <a:spcPct val="100000"/>
              </a:lnSpc>
              <a:spcBef>
                <a:spcPts val="800"/>
              </a:spcBef>
              <a:spcAft>
                <a:spcPts val="0"/>
              </a:spcAft>
              <a:buSzPts val="1100"/>
              <a:buChar char="►"/>
              <a:defRPr/>
            </a:lvl6pPr>
            <a:lvl7pPr indent="-298450" lvl="6" marL="3200400" algn="l">
              <a:lnSpc>
                <a:spcPct val="100000"/>
              </a:lnSpc>
              <a:spcBef>
                <a:spcPts val="800"/>
              </a:spcBef>
              <a:spcAft>
                <a:spcPts val="0"/>
              </a:spcAft>
              <a:buSzPts val="1100"/>
              <a:buChar char="►"/>
              <a:defRPr/>
            </a:lvl7pPr>
            <a:lvl8pPr indent="-298450" lvl="7" marL="3657600" algn="l">
              <a:lnSpc>
                <a:spcPct val="100000"/>
              </a:lnSpc>
              <a:spcBef>
                <a:spcPts val="800"/>
              </a:spcBef>
              <a:spcAft>
                <a:spcPts val="0"/>
              </a:spcAft>
              <a:buSzPts val="1100"/>
              <a:buChar char="►"/>
              <a:defRPr/>
            </a:lvl8pPr>
            <a:lvl9pPr indent="-298450" lvl="8" marL="4114800" algn="l">
              <a:lnSpc>
                <a:spcPct val="100000"/>
              </a:lnSpc>
              <a:spcBef>
                <a:spcPts val="800"/>
              </a:spcBef>
              <a:spcAft>
                <a:spcPts val="0"/>
              </a:spcAft>
              <a:buSzPts val="1100"/>
              <a:buChar char="►"/>
              <a:defRPr/>
            </a:lvl9pPr>
          </a:lstStyle>
          <a:p/>
        </p:txBody>
      </p:sp>
      <p:sp>
        <p:nvSpPr>
          <p:cNvPr id="607" name="Google Shape;607;p189"/>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8" name="Google Shape;608;p189"/>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9" name="Google Shape;609;p189"/>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610" name="Shape 610"/>
        <p:cNvGrpSpPr/>
        <p:nvPr/>
      </p:nvGrpSpPr>
      <p:grpSpPr>
        <a:xfrm>
          <a:off x="0" y="0"/>
          <a:ext cx="0" cy="0"/>
          <a:chOff x="0" y="0"/>
          <a:chExt cx="0" cy="0"/>
        </a:xfrm>
      </p:grpSpPr>
      <p:sp>
        <p:nvSpPr>
          <p:cNvPr id="611" name="Google Shape;611;p190"/>
          <p:cNvSpPr txBox="1"/>
          <p:nvPr>
            <p:ph idx="1" type="body"/>
          </p:nvPr>
        </p:nvSpPr>
        <p:spPr>
          <a:xfrm>
            <a:off x="311700" y="4230575"/>
            <a:ext cx="5998800" cy="605100"/>
          </a:xfrm>
          <a:prstGeom prst="rect">
            <a:avLst/>
          </a:prstGeom>
          <a:noFill/>
          <a:ln>
            <a:noFill/>
          </a:ln>
        </p:spPr>
        <p:txBody>
          <a:bodyPr anchorCtr="0" anchor="ctr" bIns="68575" lIns="68575" spcFirstLastPara="1" rIns="68575" wrap="square" tIns="68575">
            <a:normAutofit/>
          </a:bodyPr>
          <a:lstStyle>
            <a:lvl1pPr indent="-228600" lvl="0" marL="457200" algn="l">
              <a:lnSpc>
                <a:spcPct val="100000"/>
              </a:lnSpc>
              <a:spcBef>
                <a:spcPts val="0"/>
              </a:spcBef>
              <a:spcAft>
                <a:spcPts val="0"/>
              </a:spcAft>
              <a:buSzPts val="1400"/>
              <a:buNone/>
              <a:defRPr/>
            </a:lvl1pPr>
            <a:lvl2pPr indent="-298450" lvl="1" marL="914400" algn="l">
              <a:lnSpc>
                <a:spcPct val="100000"/>
              </a:lnSpc>
              <a:spcBef>
                <a:spcPts val="800"/>
              </a:spcBef>
              <a:spcAft>
                <a:spcPts val="0"/>
              </a:spcAft>
              <a:buSzPts val="1100"/>
              <a:buChar char="►"/>
              <a:defRPr/>
            </a:lvl2pPr>
            <a:lvl3pPr indent="-298450" lvl="2" marL="1371600" algn="l">
              <a:lnSpc>
                <a:spcPct val="100000"/>
              </a:lnSpc>
              <a:spcBef>
                <a:spcPts val="800"/>
              </a:spcBef>
              <a:spcAft>
                <a:spcPts val="0"/>
              </a:spcAft>
              <a:buSzPts val="1100"/>
              <a:buChar char="►"/>
              <a:defRPr/>
            </a:lvl3pPr>
            <a:lvl4pPr indent="-298450" lvl="3" marL="1828800" algn="l">
              <a:lnSpc>
                <a:spcPct val="100000"/>
              </a:lnSpc>
              <a:spcBef>
                <a:spcPts val="800"/>
              </a:spcBef>
              <a:spcAft>
                <a:spcPts val="0"/>
              </a:spcAft>
              <a:buSzPts val="1100"/>
              <a:buChar char="►"/>
              <a:defRPr/>
            </a:lvl4pPr>
            <a:lvl5pPr indent="-298450" lvl="4" marL="2286000" algn="l">
              <a:lnSpc>
                <a:spcPct val="100000"/>
              </a:lnSpc>
              <a:spcBef>
                <a:spcPts val="800"/>
              </a:spcBef>
              <a:spcAft>
                <a:spcPts val="0"/>
              </a:spcAft>
              <a:buSzPts val="1100"/>
              <a:buChar char="►"/>
              <a:defRPr/>
            </a:lvl5pPr>
            <a:lvl6pPr indent="-298450" lvl="5" marL="2743200" algn="l">
              <a:lnSpc>
                <a:spcPct val="100000"/>
              </a:lnSpc>
              <a:spcBef>
                <a:spcPts val="800"/>
              </a:spcBef>
              <a:spcAft>
                <a:spcPts val="0"/>
              </a:spcAft>
              <a:buSzPts val="1100"/>
              <a:buChar char="►"/>
              <a:defRPr/>
            </a:lvl6pPr>
            <a:lvl7pPr indent="-298450" lvl="6" marL="3200400" algn="l">
              <a:lnSpc>
                <a:spcPct val="100000"/>
              </a:lnSpc>
              <a:spcBef>
                <a:spcPts val="800"/>
              </a:spcBef>
              <a:spcAft>
                <a:spcPts val="0"/>
              </a:spcAft>
              <a:buSzPts val="1100"/>
              <a:buChar char="►"/>
              <a:defRPr/>
            </a:lvl7pPr>
            <a:lvl8pPr indent="-298450" lvl="7" marL="3657600" algn="l">
              <a:lnSpc>
                <a:spcPct val="100000"/>
              </a:lnSpc>
              <a:spcBef>
                <a:spcPts val="800"/>
              </a:spcBef>
              <a:spcAft>
                <a:spcPts val="0"/>
              </a:spcAft>
              <a:buSzPts val="1100"/>
              <a:buChar char="►"/>
              <a:defRPr/>
            </a:lvl8pPr>
            <a:lvl9pPr indent="-298450" lvl="8" marL="4114800" algn="l">
              <a:lnSpc>
                <a:spcPct val="100000"/>
              </a:lnSpc>
              <a:spcBef>
                <a:spcPts val="800"/>
              </a:spcBef>
              <a:spcAft>
                <a:spcPts val="0"/>
              </a:spcAft>
              <a:buSzPts val="1100"/>
              <a:buChar char="►"/>
              <a:defRPr/>
            </a:lvl9pPr>
          </a:lstStyle>
          <a:p/>
        </p:txBody>
      </p:sp>
      <p:sp>
        <p:nvSpPr>
          <p:cNvPr id="612" name="Google Shape;612;p190"/>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13" name="Shape 613"/>
        <p:cNvGrpSpPr/>
        <p:nvPr/>
      </p:nvGrpSpPr>
      <p:grpSpPr>
        <a:xfrm>
          <a:off x="0" y="0"/>
          <a:ext cx="0" cy="0"/>
          <a:chOff x="0" y="0"/>
          <a:chExt cx="0" cy="0"/>
        </a:xfrm>
      </p:grpSpPr>
      <p:sp>
        <p:nvSpPr>
          <p:cNvPr id="614" name="Google Shape;614;p191"/>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rmAutofit/>
          </a:bodyPr>
          <a:lstStyle>
            <a:lvl1pPr lvl="0" algn="l">
              <a:lnSpc>
                <a:spcPct val="100000"/>
              </a:lnSpc>
              <a:spcBef>
                <a:spcPts val="0"/>
              </a:spcBef>
              <a:spcAft>
                <a:spcPts val="0"/>
              </a:spcAft>
              <a:buClr>
                <a:schemeClr val="lt2"/>
              </a:buClr>
              <a:buSzPts val="2100"/>
              <a:buFont typeface="Century Gothic"/>
              <a:buNone/>
              <a:defRPr/>
            </a:lvl1pPr>
            <a:lvl2pPr lvl="1" algn="l">
              <a:lnSpc>
                <a:spcPct val="100000"/>
              </a:lnSpc>
              <a:spcBef>
                <a:spcPts val="0"/>
              </a:spcBef>
              <a:spcAft>
                <a:spcPts val="0"/>
              </a:spcAft>
              <a:buClr>
                <a:schemeClr val="lt2"/>
              </a:buClr>
              <a:buSzPts val="2100"/>
              <a:buNone/>
              <a:defRPr/>
            </a:lvl2pPr>
            <a:lvl3pPr lvl="2" algn="l">
              <a:lnSpc>
                <a:spcPct val="100000"/>
              </a:lnSpc>
              <a:spcBef>
                <a:spcPts val="0"/>
              </a:spcBef>
              <a:spcAft>
                <a:spcPts val="0"/>
              </a:spcAft>
              <a:buClr>
                <a:schemeClr val="lt2"/>
              </a:buClr>
              <a:buSzPts val="2100"/>
              <a:buNone/>
              <a:defRPr/>
            </a:lvl3pPr>
            <a:lvl4pPr lvl="3" algn="l">
              <a:lnSpc>
                <a:spcPct val="100000"/>
              </a:lnSpc>
              <a:spcBef>
                <a:spcPts val="0"/>
              </a:spcBef>
              <a:spcAft>
                <a:spcPts val="0"/>
              </a:spcAft>
              <a:buClr>
                <a:schemeClr val="lt2"/>
              </a:buClr>
              <a:buSzPts val="2100"/>
              <a:buNone/>
              <a:defRPr/>
            </a:lvl4pPr>
            <a:lvl5pPr lvl="4" algn="l">
              <a:lnSpc>
                <a:spcPct val="100000"/>
              </a:lnSpc>
              <a:spcBef>
                <a:spcPts val="0"/>
              </a:spcBef>
              <a:spcAft>
                <a:spcPts val="0"/>
              </a:spcAft>
              <a:buClr>
                <a:schemeClr val="lt2"/>
              </a:buClr>
              <a:buSzPts val="2100"/>
              <a:buNone/>
              <a:defRPr/>
            </a:lvl5pPr>
            <a:lvl6pPr lvl="5" algn="l">
              <a:lnSpc>
                <a:spcPct val="100000"/>
              </a:lnSpc>
              <a:spcBef>
                <a:spcPts val="0"/>
              </a:spcBef>
              <a:spcAft>
                <a:spcPts val="0"/>
              </a:spcAft>
              <a:buClr>
                <a:schemeClr val="lt2"/>
              </a:buClr>
              <a:buSzPts val="2100"/>
              <a:buNone/>
              <a:defRPr/>
            </a:lvl6pPr>
            <a:lvl7pPr lvl="6" algn="l">
              <a:lnSpc>
                <a:spcPct val="100000"/>
              </a:lnSpc>
              <a:spcBef>
                <a:spcPts val="0"/>
              </a:spcBef>
              <a:spcAft>
                <a:spcPts val="0"/>
              </a:spcAft>
              <a:buClr>
                <a:schemeClr val="lt2"/>
              </a:buClr>
              <a:buSzPts val="2100"/>
              <a:buNone/>
              <a:defRPr/>
            </a:lvl7pPr>
            <a:lvl8pPr lvl="7" algn="l">
              <a:lnSpc>
                <a:spcPct val="100000"/>
              </a:lnSpc>
              <a:spcBef>
                <a:spcPts val="0"/>
              </a:spcBef>
              <a:spcAft>
                <a:spcPts val="0"/>
              </a:spcAft>
              <a:buClr>
                <a:schemeClr val="lt2"/>
              </a:buClr>
              <a:buSzPts val="2100"/>
              <a:buNone/>
              <a:defRPr/>
            </a:lvl8pPr>
            <a:lvl9pPr lvl="8" algn="l">
              <a:lnSpc>
                <a:spcPct val="100000"/>
              </a:lnSpc>
              <a:spcBef>
                <a:spcPts val="0"/>
              </a:spcBef>
              <a:spcAft>
                <a:spcPts val="0"/>
              </a:spcAft>
              <a:buClr>
                <a:schemeClr val="lt2"/>
              </a:buClr>
              <a:buSzPts val="2100"/>
              <a:buNone/>
              <a:defRPr/>
            </a:lvl9pPr>
          </a:lstStyle>
          <a:p/>
        </p:txBody>
      </p:sp>
      <p:sp>
        <p:nvSpPr>
          <p:cNvPr id="615" name="Google Shape;615;p191"/>
          <p:cNvSpPr txBox="1"/>
          <p:nvPr>
            <p:ph idx="1" type="body"/>
          </p:nvPr>
        </p:nvSpPr>
        <p:spPr>
          <a:xfrm>
            <a:off x="311700" y="1152475"/>
            <a:ext cx="3999900" cy="3416400"/>
          </a:xfrm>
          <a:prstGeom prst="rect">
            <a:avLst/>
          </a:prstGeom>
          <a:noFill/>
          <a:ln>
            <a:noFill/>
          </a:ln>
        </p:spPr>
        <p:txBody>
          <a:bodyPr anchorCtr="0" anchor="t" bIns="68575" lIns="68575" spcFirstLastPara="1" rIns="68575" wrap="square" tIns="68575">
            <a:normAutofit/>
          </a:bodyPr>
          <a:lstStyle>
            <a:lvl1pPr indent="-298450" lvl="0" marL="457200" algn="l">
              <a:lnSpc>
                <a:spcPct val="100000"/>
              </a:lnSpc>
              <a:spcBef>
                <a:spcPts val="0"/>
              </a:spcBef>
              <a:spcAft>
                <a:spcPts val="0"/>
              </a:spcAft>
              <a:buSzPts val="1100"/>
              <a:buChar char="●"/>
              <a:defRPr sz="1400"/>
            </a:lvl1pPr>
            <a:lvl2pPr indent="-285750" lvl="1" marL="914400" algn="l">
              <a:lnSpc>
                <a:spcPct val="100000"/>
              </a:lnSpc>
              <a:spcBef>
                <a:spcPts val="0"/>
              </a:spcBef>
              <a:spcAft>
                <a:spcPts val="0"/>
              </a:spcAft>
              <a:buSzPts val="900"/>
              <a:buChar char="○"/>
              <a:defRPr sz="1200"/>
            </a:lvl2pPr>
            <a:lvl3pPr indent="-285750" lvl="2" marL="1371600" algn="l">
              <a:lnSpc>
                <a:spcPct val="100000"/>
              </a:lnSpc>
              <a:spcBef>
                <a:spcPts val="0"/>
              </a:spcBef>
              <a:spcAft>
                <a:spcPts val="0"/>
              </a:spcAft>
              <a:buSzPts val="900"/>
              <a:buChar char="■"/>
              <a:defRPr sz="1200"/>
            </a:lvl3pPr>
            <a:lvl4pPr indent="-285750" lvl="3" marL="1828800" algn="l">
              <a:lnSpc>
                <a:spcPct val="100000"/>
              </a:lnSpc>
              <a:spcBef>
                <a:spcPts val="0"/>
              </a:spcBef>
              <a:spcAft>
                <a:spcPts val="0"/>
              </a:spcAft>
              <a:buSzPts val="900"/>
              <a:buChar char="●"/>
              <a:defRPr sz="1200"/>
            </a:lvl4pPr>
            <a:lvl5pPr indent="-285750" lvl="4" marL="2286000" algn="l">
              <a:lnSpc>
                <a:spcPct val="100000"/>
              </a:lnSpc>
              <a:spcBef>
                <a:spcPts val="0"/>
              </a:spcBef>
              <a:spcAft>
                <a:spcPts val="0"/>
              </a:spcAft>
              <a:buSzPts val="900"/>
              <a:buChar char="○"/>
              <a:defRPr sz="1200"/>
            </a:lvl5pPr>
            <a:lvl6pPr indent="-285750" lvl="5" marL="2743200" algn="l">
              <a:lnSpc>
                <a:spcPct val="100000"/>
              </a:lnSpc>
              <a:spcBef>
                <a:spcPts val="0"/>
              </a:spcBef>
              <a:spcAft>
                <a:spcPts val="0"/>
              </a:spcAft>
              <a:buSzPts val="900"/>
              <a:buChar char="■"/>
              <a:defRPr sz="1200"/>
            </a:lvl6pPr>
            <a:lvl7pPr indent="-285750" lvl="6" marL="3200400" algn="l">
              <a:lnSpc>
                <a:spcPct val="100000"/>
              </a:lnSpc>
              <a:spcBef>
                <a:spcPts val="0"/>
              </a:spcBef>
              <a:spcAft>
                <a:spcPts val="0"/>
              </a:spcAft>
              <a:buSzPts val="900"/>
              <a:buChar char="●"/>
              <a:defRPr sz="1200"/>
            </a:lvl7pPr>
            <a:lvl8pPr indent="-285750" lvl="7" marL="3657600" algn="l">
              <a:lnSpc>
                <a:spcPct val="100000"/>
              </a:lnSpc>
              <a:spcBef>
                <a:spcPts val="0"/>
              </a:spcBef>
              <a:spcAft>
                <a:spcPts val="0"/>
              </a:spcAft>
              <a:buSzPts val="900"/>
              <a:buChar char="○"/>
              <a:defRPr sz="1200"/>
            </a:lvl8pPr>
            <a:lvl9pPr indent="-285750" lvl="8" marL="4114800" algn="l">
              <a:lnSpc>
                <a:spcPct val="100000"/>
              </a:lnSpc>
              <a:spcBef>
                <a:spcPts val="0"/>
              </a:spcBef>
              <a:spcAft>
                <a:spcPts val="0"/>
              </a:spcAft>
              <a:buSzPts val="900"/>
              <a:buChar char="■"/>
              <a:defRPr sz="1200"/>
            </a:lvl9pPr>
          </a:lstStyle>
          <a:p/>
        </p:txBody>
      </p:sp>
      <p:sp>
        <p:nvSpPr>
          <p:cNvPr id="616" name="Google Shape;616;p191"/>
          <p:cNvSpPr txBox="1"/>
          <p:nvPr>
            <p:ph idx="2" type="body"/>
          </p:nvPr>
        </p:nvSpPr>
        <p:spPr>
          <a:xfrm>
            <a:off x="4832400" y="1152475"/>
            <a:ext cx="3999900" cy="3416400"/>
          </a:xfrm>
          <a:prstGeom prst="rect">
            <a:avLst/>
          </a:prstGeom>
          <a:noFill/>
          <a:ln>
            <a:noFill/>
          </a:ln>
        </p:spPr>
        <p:txBody>
          <a:bodyPr anchorCtr="0" anchor="t" bIns="68575" lIns="68575" spcFirstLastPara="1" rIns="68575" wrap="square" tIns="68575">
            <a:normAutofit/>
          </a:bodyPr>
          <a:lstStyle>
            <a:lvl1pPr indent="-298450" lvl="0" marL="457200" algn="l">
              <a:lnSpc>
                <a:spcPct val="100000"/>
              </a:lnSpc>
              <a:spcBef>
                <a:spcPts val="0"/>
              </a:spcBef>
              <a:spcAft>
                <a:spcPts val="0"/>
              </a:spcAft>
              <a:buSzPts val="1100"/>
              <a:buChar char="●"/>
              <a:defRPr sz="1400"/>
            </a:lvl1pPr>
            <a:lvl2pPr indent="-285750" lvl="1" marL="914400" algn="l">
              <a:lnSpc>
                <a:spcPct val="100000"/>
              </a:lnSpc>
              <a:spcBef>
                <a:spcPts val="0"/>
              </a:spcBef>
              <a:spcAft>
                <a:spcPts val="0"/>
              </a:spcAft>
              <a:buSzPts val="900"/>
              <a:buChar char="○"/>
              <a:defRPr sz="1200"/>
            </a:lvl2pPr>
            <a:lvl3pPr indent="-285750" lvl="2" marL="1371600" algn="l">
              <a:lnSpc>
                <a:spcPct val="100000"/>
              </a:lnSpc>
              <a:spcBef>
                <a:spcPts val="0"/>
              </a:spcBef>
              <a:spcAft>
                <a:spcPts val="0"/>
              </a:spcAft>
              <a:buSzPts val="900"/>
              <a:buChar char="■"/>
              <a:defRPr sz="1200"/>
            </a:lvl3pPr>
            <a:lvl4pPr indent="-285750" lvl="3" marL="1828800" algn="l">
              <a:lnSpc>
                <a:spcPct val="100000"/>
              </a:lnSpc>
              <a:spcBef>
                <a:spcPts val="0"/>
              </a:spcBef>
              <a:spcAft>
                <a:spcPts val="0"/>
              </a:spcAft>
              <a:buSzPts val="900"/>
              <a:buChar char="●"/>
              <a:defRPr sz="1200"/>
            </a:lvl4pPr>
            <a:lvl5pPr indent="-285750" lvl="4" marL="2286000" algn="l">
              <a:lnSpc>
                <a:spcPct val="100000"/>
              </a:lnSpc>
              <a:spcBef>
                <a:spcPts val="0"/>
              </a:spcBef>
              <a:spcAft>
                <a:spcPts val="0"/>
              </a:spcAft>
              <a:buSzPts val="900"/>
              <a:buChar char="○"/>
              <a:defRPr sz="1200"/>
            </a:lvl5pPr>
            <a:lvl6pPr indent="-285750" lvl="5" marL="2743200" algn="l">
              <a:lnSpc>
                <a:spcPct val="100000"/>
              </a:lnSpc>
              <a:spcBef>
                <a:spcPts val="0"/>
              </a:spcBef>
              <a:spcAft>
                <a:spcPts val="0"/>
              </a:spcAft>
              <a:buSzPts val="900"/>
              <a:buChar char="■"/>
              <a:defRPr sz="1200"/>
            </a:lvl6pPr>
            <a:lvl7pPr indent="-285750" lvl="6" marL="3200400" algn="l">
              <a:lnSpc>
                <a:spcPct val="100000"/>
              </a:lnSpc>
              <a:spcBef>
                <a:spcPts val="0"/>
              </a:spcBef>
              <a:spcAft>
                <a:spcPts val="0"/>
              </a:spcAft>
              <a:buSzPts val="900"/>
              <a:buChar char="●"/>
              <a:defRPr sz="1200"/>
            </a:lvl7pPr>
            <a:lvl8pPr indent="-285750" lvl="7" marL="3657600" algn="l">
              <a:lnSpc>
                <a:spcPct val="100000"/>
              </a:lnSpc>
              <a:spcBef>
                <a:spcPts val="0"/>
              </a:spcBef>
              <a:spcAft>
                <a:spcPts val="0"/>
              </a:spcAft>
              <a:buSzPts val="900"/>
              <a:buChar char="○"/>
              <a:defRPr sz="1200"/>
            </a:lvl8pPr>
            <a:lvl9pPr indent="-285750" lvl="8" marL="4114800" algn="l">
              <a:lnSpc>
                <a:spcPct val="100000"/>
              </a:lnSpc>
              <a:spcBef>
                <a:spcPts val="0"/>
              </a:spcBef>
              <a:spcAft>
                <a:spcPts val="0"/>
              </a:spcAft>
              <a:buSzPts val="900"/>
              <a:buChar char="■"/>
              <a:defRPr sz="1200"/>
            </a:lvl9pPr>
          </a:lstStyle>
          <a:p/>
        </p:txBody>
      </p:sp>
      <p:sp>
        <p:nvSpPr>
          <p:cNvPr id="617" name="Google Shape;617;p191"/>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4" name="Shape 624"/>
        <p:cNvGrpSpPr/>
        <p:nvPr/>
      </p:nvGrpSpPr>
      <p:grpSpPr>
        <a:xfrm>
          <a:off x="0" y="0"/>
          <a:ext cx="0" cy="0"/>
          <a:chOff x="0" y="0"/>
          <a:chExt cx="0" cy="0"/>
        </a:xfrm>
      </p:grpSpPr>
      <p:sp>
        <p:nvSpPr>
          <p:cNvPr id="625" name="Google Shape;625;p1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26" name="Google Shape;626;p1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27" name="Google Shape;627;p1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8" name="Shape 628"/>
        <p:cNvGrpSpPr/>
        <p:nvPr/>
      </p:nvGrpSpPr>
      <p:grpSpPr>
        <a:xfrm>
          <a:off x="0" y="0"/>
          <a:ext cx="0" cy="0"/>
          <a:chOff x="0" y="0"/>
          <a:chExt cx="0" cy="0"/>
        </a:xfrm>
      </p:grpSpPr>
      <p:sp>
        <p:nvSpPr>
          <p:cNvPr id="629" name="Google Shape;629;p150"/>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0" name="Google Shape;630;p150"/>
          <p:cNvSpPr/>
          <p:nvPr>
            <p:ph idx="2" type="pic"/>
          </p:nvPr>
        </p:nvSpPr>
        <p:spPr>
          <a:xfrm>
            <a:off x="3887391" y="740569"/>
            <a:ext cx="4629300" cy="3655200"/>
          </a:xfrm>
          <a:prstGeom prst="rect">
            <a:avLst/>
          </a:prstGeom>
          <a:noFill/>
          <a:ln>
            <a:noFill/>
          </a:ln>
        </p:spPr>
      </p:sp>
      <p:sp>
        <p:nvSpPr>
          <p:cNvPr id="631" name="Google Shape;631;p150"/>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632" name="Google Shape;632;p15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33" name="Google Shape;633;p1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634" name="Google Shape;634;p15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5" Type="http://schemas.openxmlformats.org/officeDocument/2006/relationships/slideLayout" Target="../slideLayouts/slideLayout21.xml"/><Relationship Id="rId19" Type="http://schemas.openxmlformats.org/officeDocument/2006/relationships/theme" Target="../theme/theme9.xml"/><Relationship Id="rId6" Type="http://schemas.openxmlformats.org/officeDocument/2006/relationships/slideLayout" Target="../slideLayouts/slideLayout22.xml"/><Relationship Id="rId18" Type="http://schemas.openxmlformats.org/officeDocument/2006/relationships/slideLayout" Target="../slideLayouts/slideLayout34.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4.xml"/><Relationship Id="rId11" Type="http://schemas.openxmlformats.org/officeDocument/2006/relationships/slideLayout" Target="../slideLayouts/slideLayout45.xml"/><Relationship Id="rId22" Type="http://schemas.openxmlformats.org/officeDocument/2006/relationships/slideLayout" Target="../slideLayouts/slideLayout56.xml"/><Relationship Id="rId10" Type="http://schemas.openxmlformats.org/officeDocument/2006/relationships/slideLayout" Target="../slideLayouts/slideLayout44.xml"/><Relationship Id="rId21" Type="http://schemas.openxmlformats.org/officeDocument/2006/relationships/slideLayout" Target="../slideLayouts/slideLayout55.xml"/><Relationship Id="rId13" Type="http://schemas.openxmlformats.org/officeDocument/2006/relationships/slideLayout" Target="../slideLayouts/slideLayout47.xml"/><Relationship Id="rId24" Type="http://schemas.openxmlformats.org/officeDocument/2006/relationships/theme" Target="../theme/theme8.xml"/><Relationship Id="rId12" Type="http://schemas.openxmlformats.org/officeDocument/2006/relationships/slideLayout" Target="../slideLayouts/slideLayout46.xml"/><Relationship Id="rId23" Type="http://schemas.openxmlformats.org/officeDocument/2006/relationships/slideLayout" Target="../slideLayouts/slideLayout57.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7" Type="http://schemas.openxmlformats.org/officeDocument/2006/relationships/slideLayout" Target="../slideLayouts/slideLayout51.xml"/><Relationship Id="rId16" Type="http://schemas.openxmlformats.org/officeDocument/2006/relationships/slideLayout" Target="../slideLayouts/slideLayout50.xml"/><Relationship Id="rId5" Type="http://schemas.openxmlformats.org/officeDocument/2006/relationships/slideLayout" Target="../slideLayouts/slideLayout39.xml"/><Relationship Id="rId19" Type="http://schemas.openxmlformats.org/officeDocument/2006/relationships/slideLayout" Target="../slideLayouts/slideLayout53.xml"/><Relationship Id="rId6" Type="http://schemas.openxmlformats.org/officeDocument/2006/relationships/slideLayout" Target="../slideLayouts/slideLayout40.xml"/><Relationship Id="rId18" Type="http://schemas.openxmlformats.org/officeDocument/2006/relationships/slideLayout" Target="../slideLayouts/slideLayout52.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77.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21" Type="http://schemas.openxmlformats.org/officeDocument/2006/relationships/theme" Target="../theme/theme7.xml"/><Relationship Id="rId13" Type="http://schemas.openxmlformats.org/officeDocument/2006/relationships/slideLayout" Target="../slideLayouts/slideLayout70.xml"/><Relationship Id="rId12" Type="http://schemas.openxmlformats.org/officeDocument/2006/relationships/slideLayout" Target="../slideLayouts/slideLayout69.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5" Type="http://schemas.openxmlformats.org/officeDocument/2006/relationships/slideLayout" Target="../slideLayouts/slideLayout72.xml"/><Relationship Id="rId14" Type="http://schemas.openxmlformats.org/officeDocument/2006/relationships/slideLayout" Target="../slideLayouts/slideLayout71.xml"/><Relationship Id="rId17" Type="http://schemas.openxmlformats.org/officeDocument/2006/relationships/slideLayout" Target="../slideLayouts/slideLayout74.xml"/><Relationship Id="rId16" Type="http://schemas.openxmlformats.org/officeDocument/2006/relationships/slideLayout" Target="../slideLayouts/slideLayout73.xml"/><Relationship Id="rId5" Type="http://schemas.openxmlformats.org/officeDocument/2006/relationships/slideLayout" Target="../slideLayouts/slideLayout62.xml"/><Relationship Id="rId19" Type="http://schemas.openxmlformats.org/officeDocument/2006/relationships/slideLayout" Target="../slideLayouts/slideLayout76.xml"/><Relationship Id="rId6" Type="http://schemas.openxmlformats.org/officeDocument/2006/relationships/slideLayout" Target="../slideLayouts/slideLayout63.xml"/><Relationship Id="rId18" Type="http://schemas.openxmlformats.org/officeDocument/2006/relationships/slideLayout" Target="../slideLayouts/slideLayout75.xml"/><Relationship Id="rId7" Type="http://schemas.openxmlformats.org/officeDocument/2006/relationships/slideLayout" Target="../slideLayouts/slideLayout64.xml"/><Relationship Id="rId8"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92.xml"/><Relationship Id="rId22" Type="http://schemas.openxmlformats.org/officeDocument/2006/relationships/slideLayout" Target="../slideLayouts/slideLayout94.xml"/><Relationship Id="rId21" Type="http://schemas.openxmlformats.org/officeDocument/2006/relationships/slideLayout" Target="../slideLayouts/slideLayout93.xml"/><Relationship Id="rId24" Type="http://schemas.openxmlformats.org/officeDocument/2006/relationships/slideLayout" Target="../slideLayouts/slideLayout96.xml"/><Relationship Id="rId23" Type="http://schemas.openxmlformats.org/officeDocument/2006/relationships/slideLayout" Target="../slideLayouts/slideLayout95.xml"/><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slideLayout" Target="../slideLayouts/slideLayout81.xml"/><Relationship Id="rId26" Type="http://schemas.openxmlformats.org/officeDocument/2006/relationships/theme" Target="../theme/theme4.xml"/><Relationship Id="rId25" Type="http://schemas.openxmlformats.org/officeDocument/2006/relationships/slideLayout" Target="../slideLayouts/slideLayout97.xml"/><Relationship Id="rId5" Type="http://schemas.openxmlformats.org/officeDocument/2006/relationships/image" Target="../media/image15.png"/><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11" Type="http://schemas.openxmlformats.org/officeDocument/2006/relationships/slideLayout" Target="../slideLayouts/slideLayout83.xml"/><Relationship Id="rId10" Type="http://schemas.openxmlformats.org/officeDocument/2006/relationships/slideLayout" Target="../slideLayouts/slideLayout82.xml"/><Relationship Id="rId13" Type="http://schemas.openxmlformats.org/officeDocument/2006/relationships/slideLayout" Target="../slideLayouts/slideLayout85.xml"/><Relationship Id="rId12" Type="http://schemas.openxmlformats.org/officeDocument/2006/relationships/slideLayout" Target="../slideLayouts/slideLayout84.xml"/><Relationship Id="rId15" Type="http://schemas.openxmlformats.org/officeDocument/2006/relationships/slideLayout" Target="../slideLayouts/slideLayout87.xml"/><Relationship Id="rId14" Type="http://schemas.openxmlformats.org/officeDocument/2006/relationships/slideLayout" Target="../slideLayouts/slideLayout86.xml"/><Relationship Id="rId17" Type="http://schemas.openxmlformats.org/officeDocument/2006/relationships/slideLayout" Target="../slideLayouts/slideLayout89.xml"/><Relationship Id="rId16" Type="http://schemas.openxmlformats.org/officeDocument/2006/relationships/slideLayout" Target="../slideLayouts/slideLayout88.xml"/><Relationship Id="rId19" Type="http://schemas.openxmlformats.org/officeDocument/2006/relationships/slideLayout" Target="../slideLayouts/slideLayout91.xml"/><Relationship Id="rId18"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11" Type="http://schemas.openxmlformats.org/officeDocument/2006/relationships/slideLayout" Target="../slideLayouts/slideLayout108.xml"/><Relationship Id="rId10" Type="http://schemas.openxmlformats.org/officeDocument/2006/relationships/slideLayout" Target="../slideLayouts/slideLayout107.xml"/><Relationship Id="rId13" Type="http://schemas.openxmlformats.org/officeDocument/2006/relationships/slideLayout" Target="../slideLayouts/slideLayout110.xml"/><Relationship Id="rId12" Type="http://schemas.openxmlformats.org/officeDocument/2006/relationships/slideLayout" Target="../slideLayouts/slideLayout109.xml"/><Relationship Id="rId14" Type="http://schemas.openxmlformats.org/officeDocument/2006/relationships/theme" Target="../theme/theme3.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130.xml"/><Relationship Id="rId21" Type="http://schemas.openxmlformats.org/officeDocument/2006/relationships/theme" Target="../theme/theme6.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11" Type="http://schemas.openxmlformats.org/officeDocument/2006/relationships/slideLayout" Target="../slideLayouts/slideLayout121.xml"/><Relationship Id="rId10" Type="http://schemas.openxmlformats.org/officeDocument/2006/relationships/slideLayout" Target="../slideLayouts/slideLayout120.xml"/><Relationship Id="rId13" Type="http://schemas.openxmlformats.org/officeDocument/2006/relationships/slideLayout" Target="../slideLayouts/slideLayout123.xml"/><Relationship Id="rId12" Type="http://schemas.openxmlformats.org/officeDocument/2006/relationships/slideLayout" Target="../slideLayouts/slideLayout122.xml"/><Relationship Id="rId15" Type="http://schemas.openxmlformats.org/officeDocument/2006/relationships/slideLayout" Target="../slideLayouts/slideLayout125.xml"/><Relationship Id="rId14" Type="http://schemas.openxmlformats.org/officeDocument/2006/relationships/slideLayout" Target="../slideLayouts/slideLayout124.xml"/><Relationship Id="rId17" Type="http://schemas.openxmlformats.org/officeDocument/2006/relationships/slideLayout" Target="../slideLayouts/slideLayout127.xml"/><Relationship Id="rId16" Type="http://schemas.openxmlformats.org/officeDocument/2006/relationships/slideLayout" Target="../slideLayouts/slideLayout126.xml"/><Relationship Id="rId19" Type="http://schemas.openxmlformats.org/officeDocument/2006/relationships/slideLayout" Target="../slideLayouts/slideLayout129.xml"/><Relationship Id="rId18" Type="http://schemas.openxmlformats.org/officeDocument/2006/relationships/slideLayout" Target="../slideLayouts/slideLayout128.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11" Type="http://schemas.openxmlformats.org/officeDocument/2006/relationships/slideLayout" Target="../slideLayouts/slideLayout141.xml"/><Relationship Id="rId10" Type="http://schemas.openxmlformats.org/officeDocument/2006/relationships/slideLayout" Target="../slideLayouts/slideLayout140.xml"/><Relationship Id="rId13" Type="http://schemas.openxmlformats.org/officeDocument/2006/relationships/slideLayout" Target="../slideLayouts/slideLayout143.xml"/><Relationship Id="rId12" Type="http://schemas.openxmlformats.org/officeDocument/2006/relationships/slideLayout" Target="../slideLayouts/slideLayout142.xml"/><Relationship Id="rId15" Type="http://schemas.openxmlformats.org/officeDocument/2006/relationships/slideLayout" Target="../slideLayouts/slideLayout145.xml"/><Relationship Id="rId14" Type="http://schemas.openxmlformats.org/officeDocument/2006/relationships/slideLayout" Target="../slideLayouts/slideLayout144.xml"/><Relationship Id="rId17" Type="http://schemas.openxmlformats.org/officeDocument/2006/relationships/slideLayout" Target="../slideLayouts/slideLayout147.xml"/><Relationship Id="rId16" Type="http://schemas.openxmlformats.org/officeDocument/2006/relationships/slideLayout" Target="../slideLayouts/slideLayout146.xml"/><Relationship Id="rId19" Type="http://schemas.openxmlformats.org/officeDocument/2006/relationships/theme" Target="../theme/theme10.xml"/><Relationship Id="rId18" Type="http://schemas.openxmlformats.org/officeDocument/2006/relationships/slideLayout" Target="../slideLayouts/slideLayout14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11" Type="http://schemas.openxmlformats.org/officeDocument/2006/relationships/slideLayout" Target="../slideLayouts/slideLayout159.xml"/><Relationship Id="rId10" Type="http://schemas.openxmlformats.org/officeDocument/2006/relationships/slideLayout" Target="../slideLayouts/slideLayout158.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14"/>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7" name="Google Shape;7;p114"/>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8" name="Google Shape;8;p11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101" name="Shape 101"/>
        <p:cNvGrpSpPr/>
        <p:nvPr/>
      </p:nvGrpSpPr>
      <p:grpSpPr>
        <a:xfrm>
          <a:off x="0" y="0"/>
          <a:ext cx="0" cy="0"/>
          <a:chOff x="0" y="0"/>
          <a:chExt cx="0" cy="0"/>
        </a:xfrm>
      </p:grpSpPr>
      <p:sp>
        <p:nvSpPr>
          <p:cNvPr id="102" name="Google Shape;102;p117"/>
          <p:cNvSpPr txBox="1"/>
          <p:nvPr>
            <p:ph type="title"/>
          </p:nvPr>
        </p:nvSpPr>
        <p:spPr>
          <a:xfrm>
            <a:off x="311700" y="445025"/>
            <a:ext cx="8520600" cy="7074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chemeClr val="accent1"/>
              </a:buClr>
              <a:buSzPts val="2700"/>
              <a:buFont typeface="PT Sans Narrow"/>
              <a:buNone/>
              <a:defRPr b="1" i="0" sz="27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2700"/>
              <a:buFont typeface="PT Sans Narrow"/>
              <a:buNone/>
              <a:defRPr b="1" i="0" sz="27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2700"/>
              <a:buFont typeface="PT Sans Narrow"/>
              <a:buNone/>
              <a:defRPr b="1" i="0" sz="27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2700"/>
              <a:buFont typeface="PT Sans Narrow"/>
              <a:buNone/>
              <a:defRPr b="1" i="0" sz="27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2700"/>
              <a:buFont typeface="PT Sans Narrow"/>
              <a:buNone/>
              <a:defRPr b="1" i="0" sz="27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2700"/>
              <a:buFont typeface="PT Sans Narrow"/>
              <a:buNone/>
              <a:defRPr b="1" i="0" sz="27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2700"/>
              <a:buFont typeface="PT Sans Narrow"/>
              <a:buNone/>
              <a:defRPr b="1" i="0" sz="27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2700"/>
              <a:buFont typeface="PT Sans Narrow"/>
              <a:buNone/>
              <a:defRPr b="1" i="0" sz="27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2700"/>
              <a:buFont typeface="PT Sans Narrow"/>
              <a:buNone/>
              <a:defRPr b="1" i="0" sz="2700" u="none" cap="none" strike="noStrike">
                <a:solidFill>
                  <a:schemeClr val="accent1"/>
                </a:solidFill>
                <a:latin typeface="PT Sans Narrow"/>
                <a:ea typeface="PT Sans Narrow"/>
                <a:cs typeface="PT Sans Narrow"/>
                <a:sym typeface="PT Sans Narrow"/>
              </a:defRPr>
            </a:lvl9pPr>
          </a:lstStyle>
          <a:p/>
        </p:txBody>
      </p:sp>
      <p:sp>
        <p:nvSpPr>
          <p:cNvPr id="103" name="Google Shape;103;p117"/>
          <p:cNvSpPr txBox="1"/>
          <p:nvPr>
            <p:ph idx="1" type="body"/>
          </p:nvPr>
        </p:nvSpPr>
        <p:spPr>
          <a:xfrm>
            <a:off x="311700" y="1266325"/>
            <a:ext cx="8520600" cy="3302700"/>
          </a:xfrm>
          <a:prstGeom prst="rect">
            <a:avLst/>
          </a:prstGeom>
          <a:noFill/>
          <a:ln>
            <a:noFill/>
          </a:ln>
        </p:spPr>
        <p:txBody>
          <a:bodyPr anchorCtr="0" anchor="t" bIns="68575" lIns="68575" spcFirstLastPara="1" rIns="68575" wrap="square" tIns="68575">
            <a:normAutofit/>
          </a:bodyPr>
          <a:lstStyle>
            <a:lvl1pPr indent="-317500" lvl="0" marL="4572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1pPr>
            <a:lvl2pPr indent="-298450" lvl="1" marL="914400" marR="0" rtl="0" algn="l">
              <a:lnSpc>
                <a:spcPct val="115000"/>
              </a:lnSpc>
              <a:spcBef>
                <a:spcPts val="0"/>
              </a:spcBef>
              <a:spcAft>
                <a:spcPts val="0"/>
              </a:spcAft>
              <a:buClr>
                <a:schemeClr val="dk2"/>
              </a:buClr>
              <a:buSzPts val="1100"/>
              <a:buFont typeface="Open Sans"/>
              <a:buChar char="○"/>
              <a:defRPr b="0" i="0" sz="1100" u="none" cap="none" strike="noStrike">
                <a:solidFill>
                  <a:schemeClr val="dk2"/>
                </a:solidFill>
                <a:latin typeface="Open Sans"/>
                <a:ea typeface="Open Sans"/>
                <a:cs typeface="Open Sans"/>
                <a:sym typeface="Open Sans"/>
              </a:defRPr>
            </a:lvl2pPr>
            <a:lvl3pPr indent="-298450" lvl="2" marL="1371600" marR="0" rtl="0" algn="l">
              <a:lnSpc>
                <a:spcPct val="115000"/>
              </a:lnSpc>
              <a:spcBef>
                <a:spcPts val="0"/>
              </a:spcBef>
              <a:spcAft>
                <a:spcPts val="0"/>
              </a:spcAft>
              <a:buClr>
                <a:schemeClr val="dk2"/>
              </a:buClr>
              <a:buSzPts val="1100"/>
              <a:buFont typeface="Open Sans"/>
              <a:buChar char="■"/>
              <a:defRPr b="0" i="0" sz="1100" u="none" cap="none" strike="noStrike">
                <a:solidFill>
                  <a:schemeClr val="dk2"/>
                </a:solidFill>
                <a:latin typeface="Open Sans"/>
                <a:ea typeface="Open Sans"/>
                <a:cs typeface="Open Sans"/>
                <a:sym typeface="Open Sans"/>
              </a:defRPr>
            </a:lvl3pPr>
            <a:lvl4pPr indent="-298450" lvl="3" marL="1828800" marR="0" rtl="0" algn="l">
              <a:lnSpc>
                <a:spcPct val="115000"/>
              </a:lnSpc>
              <a:spcBef>
                <a:spcPts val="0"/>
              </a:spcBef>
              <a:spcAft>
                <a:spcPts val="0"/>
              </a:spcAft>
              <a:buClr>
                <a:schemeClr val="dk2"/>
              </a:buClr>
              <a:buSzPts val="1100"/>
              <a:buFont typeface="Open Sans"/>
              <a:buChar char="●"/>
              <a:defRPr b="0" i="0" sz="1100" u="none" cap="none" strike="noStrike">
                <a:solidFill>
                  <a:schemeClr val="dk2"/>
                </a:solidFill>
                <a:latin typeface="Open Sans"/>
                <a:ea typeface="Open Sans"/>
                <a:cs typeface="Open Sans"/>
                <a:sym typeface="Open Sans"/>
              </a:defRPr>
            </a:lvl4pPr>
            <a:lvl5pPr indent="-298450" lvl="4" marL="2286000" marR="0" rtl="0" algn="l">
              <a:lnSpc>
                <a:spcPct val="115000"/>
              </a:lnSpc>
              <a:spcBef>
                <a:spcPts val="0"/>
              </a:spcBef>
              <a:spcAft>
                <a:spcPts val="0"/>
              </a:spcAft>
              <a:buClr>
                <a:schemeClr val="dk2"/>
              </a:buClr>
              <a:buSzPts val="1100"/>
              <a:buFont typeface="Open Sans"/>
              <a:buChar char="○"/>
              <a:defRPr b="0" i="0" sz="1100" u="none" cap="none" strike="noStrike">
                <a:solidFill>
                  <a:schemeClr val="dk2"/>
                </a:solidFill>
                <a:latin typeface="Open Sans"/>
                <a:ea typeface="Open Sans"/>
                <a:cs typeface="Open Sans"/>
                <a:sym typeface="Open Sans"/>
              </a:defRPr>
            </a:lvl5pPr>
            <a:lvl6pPr indent="-298450" lvl="5" marL="2743200" marR="0" rtl="0" algn="l">
              <a:lnSpc>
                <a:spcPct val="115000"/>
              </a:lnSpc>
              <a:spcBef>
                <a:spcPts val="0"/>
              </a:spcBef>
              <a:spcAft>
                <a:spcPts val="0"/>
              </a:spcAft>
              <a:buClr>
                <a:schemeClr val="dk2"/>
              </a:buClr>
              <a:buSzPts val="1100"/>
              <a:buFont typeface="Open Sans"/>
              <a:buChar char="■"/>
              <a:defRPr b="0" i="0" sz="1100" u="none" cap="none" strike="noStrike">
                <a:solidFill>
                  <a:schemeClr val="dk2"/>
                </a:solidFill>
                <a:latin typeface="Open Sans"/>
                <a:ea typeface="Open Sans"/>
                <a:cs typeface="Open Sans"/>
                <a:sym typeface="Open Sans"/>
              </a:defRPr>
            </a:lvl6pPr>
            <a:lvl7pPr indent="-298450" lvl="6" marL="3200400" marR="0" rtl="0" algn="l">
              <a:lnSpc>
                <a:spcPct val="115000"/>
              </a:lnSpc>
              <a:spcBef>
                <a:spcPts val="0"/>
              </a:spcBef>
              <a:spcAft>
                <a:spcPts val="0"/>
              </a:spcAft>
              <a:buClr>
                <a:schemeClr val="dk2"/>
              </a:buClr>
              <a:buSzPts val="1100"/>
              <a:buFont typeface="Open Sans"/>
              <a:buChar char="●"/>
              <a:defRPr b="0" i="0" sz="1100" u="none" cap="none" strike="noStrike">
                <a:solidFill>
                  <a:schemeClr val="dk2"/>
                </a:solidFill>
                <a:latin typeface="Open Sans"/>
                <a:ea typeface="Open Sans"/>
                <a:cs typeface="Open Sans"/>
                <a:sym typeface="Open Sans"/>
              </a:defRPr>
            </a:lvl7pPr>
            <a:lvl8pPr indent="-298450" lvl="7" marL="3657600" marR="0" rtl="0" algn="l">
              <a:lnSpc>
                <a:spcPct val="115000"/>
              </a:lnSpc>
              <a:spcBef>
                <a:spcPts val="0"/>
              </a:spcBef>
              <a:spcAft>
                <a:spcPts val="0"/>
              </a:spcAft>
              <a:buClr>
                <a:schemeClr val="dk2"/>
              </a:buClr>
              <a:buSzPts val="1100"/>
              <a:buFont typeface="Open Sans"/>
              <a:buChar char="○"/>
              <a:defRPr b="0" i="0" sz="1100" u="none" cap="none" strike="noStrike">
                <a:solidFill>
                  <a:schemeClr val="dk2"/>
                </a:solidFill>
                <a:latin typeface="Open Sans"/>
                <a:ea typeface="Open Sans"/>
                <a:cs typeface="Open Sans"/>
                <a:sym typeface="Open Sans"/>
              </a:defRPr>
            </a:lvl8pPr>
            <a:lvl9pPr indent="-298450" lvl="8" marL="4114800" marR="0" rtl="0" algn="l">
              <a:lnSpc>
                <a:spcPct val="115000"/>
              </a:lnSpc>
              <a:spcBef>
                <a:spcPts val="0"/>
              </a:spcBef>
              <a:spcAft>
                <a:spcPts val="0"/>
              </a:spcAft>
              <a:buClr>
                <a:schemeClr val="dk2"/>
              </a:buClr>
              <a:buSzPts val="1100"/>
              <a:buFont typeface="Open Sans"/>
              <a:buChar char="■"/>
              <a:defRPr b="0" i="0" sz="1100" u="none" cap="none" strike="noStrike">
                <a:solidFill>
                  <a:schemeClr val="dk2"/>
                </a:solidFill>
                <a:latin typeface="Open Sans"/>
                <a:ea typeface="Open Sans"/>
                <a:cs typeface="Open Sans"/>
                <a:sym typeface="Open Sans"/>
              </a:defRPr>
            </a:lvl9pPr>
          </a:lstStyle>
          <a:p/>
        </p:txBody>
      </p:sp>
      <p:sp>
        <p:nvSpPr>
          <p:cNvPr id="104" name="Google Shape;104;p117"/>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rtl="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chemeClr val="dk2"/>
              </a:buClr>
              <a:buSzPts val="800"/>
              <a:buFont typeface="Open Sans"/>
              <a:buNone/>
              <a:defRPr b="0" i="0" sz="8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205" name="Shape 205"/>
        <p:cNvGrpSpPr/>
        <p:nvPr/>
      </p:nvGrpSpPr>
      <p:grpSpPr>
        <a:xfrm>
          <a:off x="0" y="0"/>
          <a:ext cx="0" cy="0"/>
          <a:chOff x="0" y="0"/>
          <a:chExt cx="0" cy="0"/>
        </a:xfrm>
      </p:grpSpPr>
      <p:sp>
        <p:nvSpPr>
          <p:cNvPr id="206" name="Google Shape;206;p122"/>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9pPr>
          </a:lstStyle>
          <a:p/>
        </p:txBody>
      </p:sp>
      <p:sp>
        <p:nvSpPr>
          <p:cNvPr id="207" name="Google Shape;207;p122"/>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Open Sans"/>
              <a:buChar char="●"/>
              <a:defRPr b="0" i="0" sz="1800" u="none" cap="none" strike="noStrike">
                <a:solidFill>
                  <a:schemeClr val="dk2"/>
                </a:solidFill>
                <a:latin typeface="Open Sans"/>
                <a:ea typeface="Open Sans"/>
                <a:cs typeface="Open Sans"/>
                <a:sym typeface="Open Sans"/>
              </a:defRPr>
            </a:lvl1pPr>
            <a:lvl2pPr indent="-317500" lvl="1" marL="9144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2pPr>
            <a:lvl3pPr indent="-317500" lvl="2" marL="13716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3pPr>
            <a:lvl4pPr indent="-317500" lvl="3" marL="18288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4pPr>
            <a:lvl5pPr indent="-317500" lvl="4" marL="22860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5pPr>
            <a:lvl6pPr indent="-317500" lvl="5" marL="27432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6pPr>
            <a:lvl7pPr indent="-317500" lvl="6" marL="32004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7pPr>
            <a:lvl8pPr indent="-317500" lvl="7" marL="36576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8pPr>
            <a:lvl9pPr indent="-317500" lvl="8" marL="41148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9pPr>
          </a:lstStyle>
          <a:p/>
        </p:txBody>
      </p:sp>
      <p:sp>
        <p:nvSpPr>
          <p:cNvPr id="208" name="Google Shape;208;p1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5" name="Shape 325"/>
        <p:cNvGrpSpPr/>
        <p:nvPr/>
      </p:nvGrpSpPr>
      <p:grpSpPr>
        <a:xfrm>
          <a:off x="0" y="0"/>
          <a:ext cx="0" cy="0"/>
          <a:chOff x="0" y="0"/>
          <a:chExt cx="0" cy="0"/>
        </a:xfrm>
      </p:grpSpPr>
      <p:sp>
        <p:nvSpPr>
          <p:cNvPr id="326" name="Google Shape;326;p1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Quattrocento Sans"/>
              <a:buNone/>
              <a:defRPr b="0" i="0" sz="3300" u="none" cap="none" strike="noStrike">
                <a:solidFill>
                  <a:schemeClr val="dk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27" name="Google Shape;327;p13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Quattrocento Sans"/>
                <a:ea typeface="Quattrocento Sans"/>
                <a:cs typeface="Quattrocento Sans"/>
                <a:sym typeface="Quattrocento Sans"/>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9pPr>
          </a:lstStyle>
          <a:p/>
        </p:txBody>
      </p:sp>
      <p:sp>
        <p:nvSpPr>
          <p:cNvPr id="328" name="Google Shape;328;p133"/>
          <p:cNvSpPr txBox="1"/>
          <p:nvPr>
            <p:ph idx="10" type="dt"/>
          </p:nvPr>
        </p:nvSpPr>
        <p:spPr>
          <a:xfrm>
            <a:off x="6982337" y="4690149"/>
            <a:ext cx="1148700" cy="275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200" u="none" cap="none" strike="noStrike">
                <a:solidFill>
                  <a:srgbClr val="40403D"/>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Quattrocento Sans"/>
                <a:ea typeface="Quattrocento Sans"/>
                <a:cs typeface="Quattrocento Sans"/>
                <a:sym typeface="Quattrocento Sans"/>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Quattrocento Sans"/>
                <a:ea typeface="Quattrocento Sans"/>
                <a:cs typeface="Quattrocento Sans"/>
                <a:sym typeface="Quattrocento Sans"/>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Quattrocento Sans"/>
                <a:ea typeface="Quattrocento Sans"/>
                <a:cs typeface="Quattrocento Sans"/>
                <a:sym typeface="Quattrocento Sans"/>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Quattrocento Sans"/>
                <a:ea typeface="Quattrocento Sans"/>
                <a:cs typeface="Quattrocento Sans"/>
                <a:sym typeface="Quattrocento Sans"/>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Quattrocento Sans"/>
                <a:ea typeface="Quattrocento Sans"/>
                <a:cs typeface="Quattrocento Sans"/>
                <a:sym typeface="Quattrocento Sans"/>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Quattrocento Sans"/>
                <a:ea typeface="Quattrocento Sans"/>
                <a:cs typeface="Quattrocento Sans"/>
                <a:sym typeface="Quattrocento Sans"/>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Quattrocento Sans"/>
                <a:ea typeface="Quattrocento Sans"/>
                <a:cs typeface="Quattrocento Sans"/>
                <a:sym typeface="Quattrocento Sans"/>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Quattrocento Sans"/>
                <a:ea typeface="Quattrocento Sans"/>
                <a:cs typeface="Quattrocento Sans"/>
                <a:sym typeface="Quattrocento Sans"/>
              </a:defRPr>
            </a:lvl9pPr>
          </a:lstStyle>
          <a:p/>
        </p:txBody>
      </p:sp>
      <p:sp>
        <p:nvSpPr>
          <p:cNvPr id="329" name="Google Shape;329;p133"/>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1pPr>
            <a:lvl2pPr indent="0" lvl="1" marL="0" marR="0" rtl="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2pPr>
            <a:lvl3pPr indent="0" lvl="2" marL="0" marR="0" rtl="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3pPr>
            <a:lvl4pPr indent="0" lvl="3" marL="0" marR="0" rtl="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4pPr>
            <a:lvl5pPr indent="0" lvl="4" marL="0" marR="0" rtl="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5pPr>
            <a:lvl6pPr indent="0" lvl="5" marL="0" marR="0" rtl="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6pPr>
            <a:lvl7pPr indent="0" lvl="6" marL="0" marR="0" rtl="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7pPr>
            <a:lvl8pPr indent="0" lvl="7" marL="0" marR="0" rtl="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8pPr>
            <a:lvl9pPr indent="0" lvl="8" marL="0" marR="0" rtl="0" algn="l">
              <a:lnSpc>
                <a:spcPct val="100000"/>
              </a:lnSpc>
              <a:spcBef>
                <a:spcPts val="0"/>
              </a:spcBef>
              <a:spcAft>
                <a:spcPts val="0"/>
              </a:spcAft>
              <a:buClr>
                <a:srgbClr val="40403D"/>
              </a:buClr>
              <a:buSzPts val="1200"/>
              <a:buFont typeface="Quattrocento Sans"/>
              <a:buNone/>
              <a:defRPr b="0" i="0" sz="12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
              <a:t>‹#›</a:t>
            </a:fld>
            <a:endParaRPr/>
          </a:p>
        </p:txBody>
      </p:sp>
      <p:sp>
        <p:nvSpPr>
          <p:cNvPr id="330" name="Google Shape;330;p133"/>
          <p:cNvSpPr txBox="1"/>
          <p:nvPr>
            <p:ph idx="11" type="ftr"/>
          </p:nvPr>
        </p:nvSpPr>
        <p:spPr>
          <a:xfrm>
            <a:off x="2662947" y="4690149"/>
            <a:ext cx="43632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200" u="none" cap="none" strike="noStrike">
                <a:solidFill>
                  <a:srgbClr val="40403D"/>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Quattrocento Sans"/>
                <a:ea typeface="Quattrocento Sans"/>
                <a:cs typeface="Quattrocento Sans"/>
                <a:sym typeface="Quattrocento Sans"/>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Quattrocento Sans"/>
                <a:ea typeface="Quattrocento Sans"/>
                <a:cs typeface="Quattrocento Sans"/>
                <a:sym typeface="Quattrocento Sans"/>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Quattrocento Sans"/>
                <a:ea typeface="Quattrocento Sans"/>
                <a:cs typeface="Quattrocento Sans"/>
                <a:sym typeface="Quattrocento Sans"/>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Quattrocento Sans"/>
                <a:ea typeface="Quattrocento Sans"/>
                <a:cs typeface="Quattrocento Sans"/>
                <a:sym typeface="Quattrocento Sans"/>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Quattrocento Sans"/>
                <a:ea typeface="Quattrocento Sans"/>
                <a:cs typeface="Quattrocento Sans"/>
                <a:sym typeface="Quattrocento Sans"/>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Quattrocento Sans"/>
                <a:ea typeface="Quattrocento Sans"/>
                <a:cs typeface="Quattrocento Sans"/>
                <a:sym typeface="Quattrocento Sans"/>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Quattrocento Sans"/>
                <a:ea typeface="Quattrocento Sans"/>
                <a:cs typeface="Quattrocento Sans"/>
                <a:sym typeface="Quattrocento Sans"/>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Quattrocento Sans"/>
                <a:ea typeface="Quattrocento Sans"/>
                <a:cs typeface="Quattrocento Sans"/>
                <a:sym typeface="Quattrocento Sans"/>
              </a:defRPr>
            </a:lvl9pPr>
          </a:lstStyle>
          <a:p/>
        </p:txBody>
      </p:sp>
    </p:spTree>
  </p:cSld>
  <p:clrMap accent1="accent1" accent2="accent2" accent3="accent3" accent4="accent4" accent5="accent5" accent6="accent6" bg1="lt1" bg2="dk2" tx1="dk1" tx2="lt2" folHlink="folHlink" hlink="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468" name="Shape 468"/>
        <p:cNvGrpSpPr/>
        <p:nvPr/>
      </p:nvGrpSpPr>
      <p:grpSpPr>
        <a:xfrm>
          <a:off x="0" y="0"/>
          <a:ext cx="0" cy="0"/>
          <a:chOff x="0" y="0"/>
          <a:chExt cx="0" cy="0"/>
        </a:xfrm>
      </p:grpSpPr>
      <p:pic>
        <p:nvPicPr>
          <p:cNvPr id="469" name="Google Shape;469;p135"/>
          <p:cNvPicPr preferRelativeResize="0"/>
          <p:nvPr/>
        </p:nvPicPr>
        <p:blipFill rotWithShape="1">
          <a:blip r:embed="rId2">
            <a:alphaModFix/>
          </a:blip>
          <a:srcRect b="0" l="3614" r="0" t="0"/>
          <a:stretch/>
        </p:blipFill>
        <p:spPr>
          <a:xfrm>
            <a:off x="0" y="2002264"/>
            <a:ext cx="3027758" cy="3141235"/>
          </a:xfrm>
          <a:prstGeom prst="rect">
            <a:avLst/>
          </a:prstGeom>
          <a:noFill/>
          <a:ln>
            <a:noFill/>
          </a:ln>
        </p:spPr>
      </p:pic>
      <p:pic>
        <p:nvPicPr>
          <p:cNvPr id="470" name="Google Shape;470;p135"/>
          <p:cNvPicPr preferRelativeResize="0"/>
          <p:nvPr/>
        </p:nvPicPr>
        <p:blipFill rotWithShape="1">
          <a:blip r:embed="rId3">
            <a:alphaModFix/>
          </a:blip>
          <a:srcRect b="0" l="35641" r="0" t="0"/>
          <a:stretch/>
        </p:blipFill>
        <p:spPr>
          <a:xfrm>
            <a:off x="0" y="2169260"/>
            <a:ext cx="1141809" cy="1774089"/>
          </a:xfrm>
          <a:prstGeom prst="rect">
            <a:avLst/>
          </a:prstGeom>
          <a:noFill/>
          <a:ln>
            <a:noFill/>
          </a:ln>
        </p:spPr>
      </p:pic>
      <p:sp>
        <p:nvSpPr>
          <p:cNvPr id="471" name="Google Shape;471;p135"/>
          <p:cNvSpPr/>
          <p:nvPr/>
        </p:nvSpPr>
        <p:spPr>
          <a:xfrm>
            <a:off x="6456759" y="1257300"/>
            <a:ext cx="2114700" cy="2114700"/>
          </a:xfrm>
          <a:prstGeom prst="ellipse">
            <a:avLst/>
          </a:prstGeom>
          <a:gradFill>
            <a:gsLst>
              <a:gs pos="0">
                <a:srgbClr val="78C4F1">
                  <a:alpha val="6274"/>
                </a:srgbClr>
              </a:gs>
              <a:gs pos="36000">
                <a:srgbClr val="78C4F1">
                  <a:alpha val="5490"/>
                </a:srgbClr>
              </a:gs>
              <a:gs pos="69000">
                <a:srgbClr val="78C4F1">
                  <a:alpha val="0"/>
                </a:srgbClr>
              </a:gs>
              <a:gs pos="100000">
                <a:srgbClr val="78C4F1">
                  <a:alpha val="0"/>
                </a:srgbClr>
              </a:gs>
            </a:gsLst>
            <a:path path="circle">
              <a:fillToRect b="50%" l="50%" r="50%" t="50%"/>
            </a:path>
            <a:tileRect/>
          </a:gra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2" name="Google Shape;472;p135"/>
          <p:cNvPicPr preferRelativeResize="0"/>
          <p:nvPr/>
        </p:nvPicPr>
        <p:blipFill rotWithShape="1">
          <a:blip r:embed="rId4">
            <a:alphaModFix/>
          </a:blip>
          <a:srcRect b="0" l="0" r="0" t="28815"/>
          <a:stretch/>
        </p:blipFill>
        <p:spPr>
          <a:xfrm>
            <a:off x="5999559" y="0"/>
            <a:ext cx="1202540" cy="856055"/>
          </a:xfrm>
          <a:prstGeom prst="rect">
            <a:avLst/>
          </a:prstGeom>
          <a:noFill/>
          <a:ln>
            <a:noFill/>
          </a:ln>
        </p:spPr>
      </p:pic>
      <p:pic>
        <p:nvPicPr>
          <p:cNvPr id="473" name="Google Shape;473;p135"/>
          <p:cNvPicPr preferRelativeResize="0"/>
          <p:nvPr/>
        </p:nvPicPr>
        <p:blipFill rotWithShape="1">
          <a:blip r:embed="rId5">
            <a:alphaModFix/>
          </a:blip>
          <a:srcRect b="23318" l="0" r="0" t="0"/>
          <a:stretch/>
        </p:blipFill>
        <p:spPr>
          <a:xfrm>
            <a:off x="6456759" y="4572000"/>
            <a:ext cx="745300" cy="571500"/>
          </a:xfrm>
          <a:prstGeom prst="rect">
            <a:avLst/>
          </a:prstGeom>
          <a:noFill/>
          <a:ln>
            <a:noFill/>
          </a:ln>
        </p:spPr>
      </p:pic>
      <p:sp>
        <p:nvSpPr>
          <p:cNvPr id="474" name="Google Shape;474;p135"/>
          <p:cNvSpPr/>
          <p:nvPr/>
        </p:nvSpPr>
        <p:spPr>
          <a:xfrm>
            <a:off x="7828359" y="0"/>
            <a:ext cx="514500" cy="8574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135"/>
          <p:cNvSpPr txBox="1"/>
          <p:nvPr>
            <p:ph type="title"/>
          </p:nvPr>
        </p:nvSpPr>
        <p:spPr>
          <a:xfrm>
            <a:off x="484583" y="339539"/>
            <a:ext cx="7053600" cy="10503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2"/>
              </a:buClr>
              <a:buSzPts val="3200"/>
              <a:buFont typeface="Century Gothic"/>
              <a:buNone/>
              <a:defRPr b="0" i="0" sz="3200" u="none" cap="none" strike="noStrike">
                <a:solidFill>
                  <a:schemeClr val="lt2"/>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lt2"/>
                </a:solidFill>
                <a:latin typeface="Arial"/>
                <a:ea typeface="Arial"/>
                <a:cs typeface="Arial"/>
                <a:sym typeface="Arial"/>
              </a:defRPr>
            </a:lvl9pPr>
          </a:lstStyle>
          <a:p/>
        </p:txBody>
      </p:sp>
      <p:sp>
        <p:nvSpPr>
          <p:cNvPr id="476" name="Google Shape;476;p135"/>
          <p:cNvSpPr txBox="1"/>
          <p:nvPr>
            <p:ph idx="1" type="body"/>
          </p:nvPr>
        </p:nvSpPr>
        <p:spPr>
          <a:xfrm>
            <a:off x="827484" y="1539689"/>
            <a:ext cx="6710100" cy="3146700"/>
          </a:xfrm>
          <a:prstGeom prst="rect">
            <a:avLst/>
          </a:prstGeom>
          <a:noFill/>
          <a:ln>
            <a:noFill/>
          </a:ln>
        </p:spPr>
        <p:txBody>
          <a:bodyPr anchorCtr="0" anchor="t" bIns="34275" lIns="68575" spcFirstLastPara="1" rIns="68575" wrap="square" tIns="34275">
            <a:normAutofit/>
          </a:bodyPr>
          <a:lstStyle>
            <a:lvl1pPr indent="-304800" lvl="0" marL="457200" marR="0" rtl="0" algn="l">
              <a:lnSpc>
                <a:spcPct val="100000"/>
              </a:lnSpc>
              <a:spcBef>
                <a:spcPts val="800"/>
              </a:spcBef>
              <a:spcAft>
                <a:spcPts val="0"/>
              </a:spcAft>
              <a:buClr>
                <a:schemeClr val="accent1"/>
              </a:buClr>
              <a:buSzPts val="1200"/>
              <a:buFont typeface="Noto Sans Symbols"/>
              <a:buChar char="►"/>
              <a:defRPr b="0" i="0" sz="1500" u="none" cap="none" strike="noStrike">
                <a:solidFill>
                  <a:schemeClr val="lt1"/>
                </a:solidFill>
                <a:latin typeface="Century Gothic"/>
                <a:ea typeface="Century Gothic"/>
                <a:cs typeface="Century Gothic"/>
                <a:sym typeface="Century Gothic"/>
              </a:defRPr>
            </a:lvl1pPr>
            <a:lvl2pPr indent="-298450" lvl="1" marL="914400" marR="0" rtl="0" algn="l">
              <a:lnSpc>
                <a:spcPct val="100000"/>
              </a:lnSpc>
              <a:spcBef>
                <a:spcPts val="800"/>
              </a:spcBef>
              <a:spcAft>
                <a:spcPts val="0"/>
              </a:spcAft>
              <a:buClr>
                <a:schemeClr val="accent1"/>
              </a:buClr>
              <a:buSzPts val="1100"/>
              <a:buFont typeface="Noto Sans Symbols"/>
              <a:buChar char="►"/>
              <a:defRPr b="0" i="0" sz="1400" u="none" cap="none" strike="noStrike">
                <a:solidFill>
                  <a:schemeClr val="lt1"/>
                </a:solidFill>
                <a:latin typeface="Century Gothic"/>
                <a:ea typeface="Century Gothic"/>
                <a:cs typeface="Century Gothic"/>
                <a:sym typeface="Century Gothic"/>
              </a:defRPr>
            </a:lvl2pPr>
            <a:lvl3pPr indent="-292100" lvl="2" marL="1371600" marR="0" rtl="0" algn="l">
              <a:lnSpc>
                <a:spcPct val="100000"/>
              </a:lnSpc>
              <a:spcBef>
                <a:spcPts val="800"/>
              </a:spcBef>
              <a:spcAft>
                <a:spcPts val="0"/>
              </a:spcAft>
              <a:buClr>
                <a:schemeClr val="accent1"/>
              </a:buClr>
              <a:buSzPts val="1000"/>
              <a:buFont typeface="Noto Sans Symbols"/>
              <a:buChar char="►"/>
              <a:defRPr b="0" i="0" sz="1200" u="none" cap="none" strike="noStrike">
                <a:solidFill>
                  <a:schemeClr val="lt1"/>
                </a:solidFill>
                <a:latin typeface="Century Gothic"/>
                <a:ea typeface="Century Gothic"/>
                <a:cs typeface="Century Gothic"/>
                <a:sym typeface="Century Gothic"/>
              </a:defRPr>
            </a:lvl3pPr>
            <a:lvl4pPr indent="-279400" lvl="3" marL="1828800" marR="0" rtl="0" algn="l">
              <a:lnSpc>
                <a:spcPct val="100000"/>
              </a:lnSpc>
              <a:spcBef>
                <a:spcPts val="800"/>
              </a:spcBef>
              <a:spcAft>
                <a:spcPts val="0"/>
              </a:spcAft>
              <a:buClr>
                <a:schemeClr val="accent1"/>
              </a:buClr>
              <a:buSzPts val="800"/>
              <a:buFont typeface="Noto Sans Symbols"/>
              <a:buChar char="►"/>
              <a:defRPr b="0" i="0" sz="1100" u="none" cap="none" strike="noStrike">
                <a:solidFill>
                  <a:schemeClr val="lt1"/>
                </a:solidFill>
                <a:latin typeface="Century Gothic"/>
                <a:ea typeface="Century Gothic"/>
                <a:cs typeface="Century Gothic"/>
                <a:sym typeface="Century Gothic"/>
              </a:defRPr>
            </a:lvl4pPr>
            <a:lvl5pPr indent="-279400" lvl="4" marL="2286000" marR="0" rtl="0" algn="l">
              <a:lnSpc>
                <a:spcPct val="100000"/>
              </a:lnSpc>
              <a:spcBef>
                <a:spcPts val="800"/>
              </a:spcBef>
              <a:spcAft>
                <a:spcPts val="0"/>
              </a:spcAft>
              <a:buClr>
                <a:schemeClr val="accent1"/>
              </a:buClr>
              <a:buSzPts val="800"/>
              <a:buFont typeface="Noto Sans Symbols"/>
              <a:buChar char="►"/>
              <a:defRPr b="0" i="0" sz="1100" u="none" cap="none" strike="noStrike">
                <a:solidFill>
                  <a:schemeClr val="lt1"/>
                </a:solidFill>
                <a:latin typeface="Century Gothic"/>
                <a:ea typeface="Century Gothic"/>
                <a:cs typeface="Century Gothic"/>
                <a:sym typeface="Century Gothic"/>
              </a:defRPr>
            </a:lvl5pPr>
            <a:lvl6pPr indent="-279400" lvl="5" marL="2743200" marR="0" rtl="0" algn="l">
              <a:lnSpc>
                <a:spcPct val="100000"/>
              </a:lnSpc>
              <a:spcBef>
                <a:spcPts val="800"/>
              </a:spcBef>
              <a:spcAft>
                <a:spcPts val="0"/>
              </a:spcAft>
              <a:buClr>
                <a:schemeClr val="accent1"/>
              </a:buClr>
              <a:buSzPts val="800"/>
              <a:buFont typeface="Noto Sans Symbols"/>
              <a:buChar char="►"/>
              <a:defRPr b="0" i="0" sz="1100" u="none" cap="none" strike="noStrike">
                <a:solidFill>
                  <a:schemeClr val="lt1"/>
                </a:solidFill>
                <a:latin typeface="Century Gothic"/>
                <a:ea typeface="Century Gothic"/>
                <a:cs typeface="Century Gothic"/>
                <a:sym typeface="Century Gothic"/>
              </a:defRPr>
            </a:lvl6pPr>
            <a:lvl7pPr indent="-279400" lvl="6" marL="3200400" marR="0" rtl="0" algn="l">
              <a:lnSpc>
                <a:spcPct val="100000"/>
              </a:lnSpc>
              <a:spcBef>
                <a:spcPts val="800"/>
              </a:spcBef>
              <a:spcAft>
                <a:spcPts val="0"/>
              </a:spcAft>
              <a:buClr>
                <a:schemeClr val="accent1"/>
              </a:buClr>
              <a:buSzPts val="800"/>
              <a:buFont typeface="Noto Sans Symbols"/>
              <a:buChar char="►"/>
              <a:defRPr b="0" i="0" sz="1100" u="none" cap="none" strike="noStrike">
                <a:solidFill>
                  <a:schemeClr val="lt1"/>
                </a:solidFill>
                <a:latin typeface="Century Gothic"/>
                <a:ea typeface="Century Gothic"/>
                <a:cs typeface="Century Gothic"/>
                <a:sym typeface="Century Gothic"/>
              </a:defRPr>
            </a:lvl7pPr>
            <a:lvl8pPr indent="-279400" lvl="7" marL="3657600" marR="0" rtl="0" algn="l">
              <a:lnSpc>
                <a:spcPct val="100000"/>
              </a:lnSpc>
              <a:spcBef>
                <a:spcPts val="800"/>
              </a:spcBef>
              <a:spcAft>
                <a:spcPts val="0"/>
              </a:spcAft>
              <a:buClr>
                <a:schemeClr val="accent1"/>
              </a:buClr>
              <a:buSzPts val="800"/>
              <a:buFont typeface="Noto Sans Symbols"/>
              <a:buChar char="►"/>
              <a:defRPr b="0" i="0" sz="1100" u="none" cap="none" strike="noStrike">
                <a:solidFill>
                  <a:schemeClr val="lt1"/>
                </a:solidFill>
                <a:latin typeface="Century Gothic"/>
                <a:ea typeface="Century Gothic"/>
                <a:cs typeface="Century Gothic"/>
                <a:sym typeface="Century Gothic"/>
              </a:defRPr>
            </a:lvl8pPr>
            <a:lvl9pPr indent="-279400" lvl="8" marL="4114800" marR="0" rtl="0" algn="l">
              <a:lnSpc>
                <a:spcPct val="100000"/>
              </a:lnSpc>
              <a:spcBef>
                <a:spcPts val="800"/>
              </a:spcBef>
              <a:spcAft>
                <a:spcPts val="0"/>
              </a:spcAft>
              <a:buClr>
                <a:schemeClr val="accent1"/>
              </a:buClr>
              <a:buSzPts val="800"/>
              <a:buFont typeface="Noto Sans Symbols"/>
              <a:buChar char="►"/>
              <a:defRPr b="0" i="0" sz="1100" u="none" cap="none" strike="noStrike">
                <a:solidFill>
                  <a:schemeClr val="lt1"/>
                </a:solidFill>
                <a:latin typeface="Century Gothic"/>
                <a:ea typeface="Century Gothic"/>
                <a:cs typeface="Century Gothic"/>
                <a:sym typeface="Century Gothic"/>
              </a:defRPr>
            </a:lvl9pPr>
          </a:lstStyle>
          <a:p/>
        </p:txBody>
      </p:sp>
      <p:sp>
        <p:nvSpPr>
          <p:cNvPr id="477" name="Google Shape;477;p135"/>
          <p:cNvSpPr txBox="1"/>
          <p:nvPr>
            <p:ph idx="10" type="dt"/>
          </p:nvPr>
        </p:nvSpPr>
        <p:spPr>
          <a:xfrm rot="5400000">
            <a:off x="7616654" y="1343101"/>
            <a:ext cx="743100" cy="2286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8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entury Gothic"/>
                <a:ea typeface="Century Gothic"/>
                <a:cs typeface="Century Gothic"/>
                <a:sym typeface="Century Gothic"/>
              </a:defRPr>
            </a:lvl9pPr>
          </a:lstStyle>
          <a:p/>
        </p:txBody>
      </p:sp>
      <p:sp>
        <p:nvSpPr>
          <p:cNvPr id="478" name="Google Shape;478;p135"/>
          <p:cNvSpPr txBox="1"/>
          <p:nvPr>
            <p:ph idx="11" type="ftr"/>
          </p:nvPr>
        </p:nvSpPr>
        <p:spPr>
          <a:xfrm rot="5400000">
            <a:off x="6713603" y="2419050"/>
            <a:ext cx="2895000" cy="228600"/>
          </a:xfrm>
          <a:prstGeom prst="rect">
            <a:avLst/>
          </a:prstGeom>
          <a:noFill/>
          <a:ln>
            <a:noFill/>
          </a:ln>
        </p:spPr>
        <p:txBody>
          <a:bodyPr anchorCtr="0" anchor="b"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8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entury Gothic"/>
                <a:ea typeface="Century Gothic"/>
                <a:cs typeface="Century Gothic"/>
                <a:sym typeface="Century Gothic"/>
              </a:defRPr>
            </a:lvl9pPr>
          </a:lstStyle>
          <a:p/>
        </p:txBody>
      </p:sp>
      <p:sp>
        <p:nvSpPr>
          <p:cNvPr id="479" name="Google Shape;479;p135"/>
          <p:cNvSpPr txBox="1"/>
          <p:nvPr>
            <p:ph idx="12" type="sldNum"/>
          </p:nvPr>
        </p:nvSpPr>
        <p:spPr>
          <a:xfrm>
            <a:off x="7764405" y="221797"/>
            <a:ext cx="628800" cy="575700"/>
          </a:xfrm>
          <a:prstGeom prst="rect">
            <a:avLst/>
          </a:prstGeom>
          <a:noFill/>
          <a:ln>
            <a:noFill/>
          </a:ln>
        </p:spPr>
        <p:txBody>
          <a:bodyPr anchorCtr="0" anchor="b"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8" name="Shape 618"/>
        <p:cNvGrpSpPr/>
        <p:nvPr/>
      </p:nvGrpSpPr>
      <p:grpSpPr>
        <a:xfrm>
          <a:off x="0" y="0"/>
          <a:ext cx="0" cy="0"/>
          <a:chOff x="0" y="0"/>
          <a:chExt cx="0" cy="0"/>
        </a:xfrm>
      </p:grpSpPr>
      <p:sp>
        <p:nvSpPr>
          <p:cNvPr id="619" name="Google Shape;619;p14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20" name="Google Shape;620;p14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21" name="Google Shape;621;p1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622" name="Google Shape;622;p1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623" name="Google Shape;623;p1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00" name="Shape 700"/>
        <p:cNvGrpSpPr/>
        <p:nvPr/>
      </p:nvGrpSpPr>
      <p:grpSpPr>
        <a:xfrm>
          <a:off x="0" y="0"/>
          <a:ext cx="0" cy="0"/>
          <a:chOff x="0" y="0"/>
          <a:chExt cx="0" cy="0"/>
        </a:xfrm>
      </p:grpSpPr>
      <p:sp>
        <p:nvSpPr>
          <p:cNvPr id="701" name="Google Shape;701;p14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02" name="Google Shape;702;p14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63" name="Shape 863"/>
        <p:cNvGrpSpPr/>
        <p:nvPr/>
      </p:nvGrpSpPr>
      <p:grpSpPr>
        <a:xfrm>
          <a:off x="0" y="0"/>
          <a:ext cx="0" cy="0"/>
          <a:chOff x="0" y="0"/>
          <a:chExt cx="0" cy="0"/>
        </a:xfrm>
      </p:grpSpPr>
      <p:sp>
        <p:nvSpPr>
          <p:cNvPr id="864" name="Google Shape;864;p15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65" name="Google Shape;865;p15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2" name="Shape 1002"/>
        <p:cNvGrpSpPr/>
        <p:nvPr/>
      </p:nvGrpSpPr>
      <p:grpSpPr>
        <a:xfrm>
          <a:off x="0" y="0"/>
          <a:ext cx="0" cy="0"/>
          <a:chOff x="0" y="0"/>
          <a:chExt cx="0" cy="0"/>
        </a:xfrm>
      </p:grpSpPr>
      <p:sp>
        <p:nvSpPr>
          <p:cNvPr id="1003" name="Google Shape;1003;p164"/>
          <p:cNvSpPr txBox="1"/>
          <p:nvPr>
            <p:ph type="title"/>
          </p:nvPr>
        </p:nvSpPr>
        <p:spPr>
          <a:xfrm>
            <a:off x="628650" y="273844"/>
            <a:ext cx="7886700" cy="994200"/>
          </a:xfrm>
          <a:prstGeom prst="rect">
            <a:avLst/>
          </a:prstGeom>
          <a:noFill/>
          <a:ln>
            <a:noFill/>
          </a:ln>
        </p:spPr>
        <p:txBody>
          <a:bodyPr anchorCtr="0" anchor="ctr" bIns="25700" lIns="51425" spcFirstLastPara="1" rIns="51425" wrap="square" tIns="25700">
            <a:norm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004" name="Google Shape;1004;p164"/>
          <p:cNvSpPr txBox="1"/>
          <p:nvPr>
            <p:ph idx="1" type="body"/>
          </p:nvPr>
        </p:nvSpPr>
        <p:spPr>
          <a:xfrm>
            <a:off x="628650" y="1369219"/>
            <a:ext cx="7886700" cy="3263400"/>
          </a:xfrm>
          <a:prstGeom prst="rect">
            <a:avLst/>
          </a:prstGeom>
          <a:noFill/>
          <a:ln>
            <a:noFill/>
          </a:ln>
        </p:spPr>
        <p:txBody>
          <a:bodyPr anchorCtr="0" anchor="t" bIns="25700" lIns="51425" spcFirstLastPara="1" rIns="51425" wrap="square" tIns="25700">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005" name="Google Shape;1005;p164"/>
          <p:cNvSpPr txBox="1"/>
          <p:nvPr>
            <p:ph idx="10" type="dt"/>
          </p:nvPr>
        </p:nvSpPr>
        <p:spPr>
          <a:xfrm>
            <a:off x="628650" y="4767264"/>
            <a:ext cx="2057400" cy="273900"/>
          </a:xfrm>
          <a:prstGeom prst="rect">
            <a:avLst/>
          </a:prstGeom>
          <a:noFill/>
          <a:ln>
            <a:noFill/>
          </a:ln>
        </p:spPr>
        <p:txBody>
          <a:bodyPr anchorCtr="0" anchor="ctr" bIns="25700" lIns="51425" spcFirstLastPara="1" rIns="51425" wrap="square" tIns="25700">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006" name="Google Shape;1006;p164"/>
          <p:cNvSpPr txBox="1"/>
          <p:nvPr>
            <p:ph idx="11" type="ftr"/>
          </p:nvPr>
        </p:nvSpPr>
        <p:spPr>
          <a:xfrm>
            <a:off x="3028950" y="4767264"/>
            <a:ext cx="3086100" cy="273900"/>
          </a:xfrm>
          <a:prstGeom prst="rect">
            <a:avLst/>
          </a:prstGeom>
          <a:noFill/>
          <a:ln>
            <a:noFill/>
          </a:ln>
        </p:spPr>
        <p:txBody>
          <a:bodyPr anchorCtr="0" anchor="ctr" bIns="25700" lIns="51425" spcFirstLastPara="1" rIns="51425" wrap="square" tIns="25700">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007" name="Google Shape;1007;p164"/>
          <p:cNvSpPr txBox="1"/>
          <p:nvPr>
            <p:ph idx="12" type="sldNum"/>
          </p:nvPr>
        </p:nvSpPr>
        <p:spPr>
          <a:xfrm>
            <a:off x="6457950" y="4767264"/>
            <a:ext cx="2057400" cy="2739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6.png"/><Relationship Id="rId4" Type="http://schemas.openxmlformats.org/officeDocument/2006/relationships/image" Target="../media/image5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0.xml"/><Relationship Id="rId3"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19.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xml"/><Relationship Id="rId3" Type="http://schemas.openxmlformats.org/officeDocument/2006/relationships/hyperlink" Target="https://youtu.be/bauDp4NdPK8" TargetMode="External"/><Relationship Id="rId4" Type="http://schemas.openxmlformats.org/officeDocument/2006/relationships/hyperlink" Target="http://www.youtube.com/watch?v=bauDp4NdPK8" TargetMode="External"/><Relationship Id="rId5" Type="http://schemas.openxmlformats.org/officeDocument/2006/relationships/image" Target="../media/image7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5.xml"/><Relationship Id="rId3"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6.xml"/><Relationship Id="rId3" Type="http://schemas.openxmlformats.org/officeDocument/2006/relationships/image" Target="../media/image6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7.xml"/><Relationship Id="rId3" Type="http://schemas.openxmlformats.org/officeDocument/2006/relationships/hyperlink" Target="https://www.k12.wa.us/sites/default/files/public/careerteched/pubdocs/FindYourPathway-October2021.pdf" TargetMode="Externa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8.xml"/><Relationship Id="rId3" Type="http://schemas.openxmlformats.org/officeDocument/2006/relationships/image" Target="../media/image7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0.xml"/><Relationship Id="rId3" Type="http://schemas.openxmlformats.org/officeDocument/2006/relationships/image" Target="../media/image8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1.xml"/><Relationship Id="rId3" Type="http://schemas.openxmlformats.org/officeDocument/2006/relationships/image" Target="../media/image108.png"/><Relationship Id="rId4" Type="http://schemas.openxmlformats.org/officeDocument/2006/relationships/hyperlink" Target="https://drive.google.com/drive/folders/1I7K0iGjxP2Qop31bslKkeYv3LhMXUmso"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2.xml"/><Relationship Id="rId3" Type="http://schemas.openxmlformats.org/officeDocument/2006/relationships/image" Target="../media/image81.png"/><Relationship Id="rId4" Type="http://schemas.openxmlformats.org/officeDocument/2006/relationships/image" Target="../media/image84.png"/><Relationship Id="rId9" Type="http://schemas.openxmlformats.org/officeDocument/2006/relationships/image" Target="../media/image80.png"/><Relationship Id="rId5" Type="http://schemas.openxmlformats.org/officeDocument/2006/relationships/image" Target="../media/image78.png"/><Relationship Id="rId6" Type="http://schemas.openxmlformats.org/officeDocument/2006/relationships/image" Target="../media/image89.png"/><Relationship Id="rId7" Type="http://schemas.openxmlformats.org/officeDocument/2006/relationships/image" Target="../media/image93.png"/><Relationship Id="rId8" Type="http://schemas.openxmlformats.org/officeDocument/2006/relationships/image" Target="../media/image74.png"/><Relationship Id="rId11" Type="http://schemas.openxmlformats.org/officeDocument/2006/relationships/image" Target="../media/image109.png"/><Relationship Id="rId10" Type="http://schemas.openxmlformats.org/officeDocument/2006/relationships/image" Target="../media/image94.png"/><Relationship Id="rId13" Type="http://schemas.openxmlformats.org/officeDocument/2006/relationships/image" Target="../media/image85.png"/><Relationship Id="rId12" Type="http://schemas.openxmlformats.org/officeDocument/2006/relationships/image" Target="../media/image87.png"/><Relationship Id="rId15" Type="http://schemas.openxmlformats.org/officeDocument/2006/relationships/image" Target="../media/image86.png"/><Relationship Id="rId14" Type="http://schemas.openxmlformats.org/officeDocument/2006/relationships/image" Target="../media/image83.png"/><Relationship Id="rId16" Type="http://schemas.openxmlformats.org/officeDocument/2006/relationships/image" Target="../media/image9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3.xml"/><Relationship Id="rId3" Type="http://schemas.openxmlformats.org/officeDocument/2006/relationships/hyperlink" Target="https://www.k12.wa.us/student-success/graduation/graduation-requirements/graduation-pathways" TargetMode="External"/><Relationship Id="rId4" Type="http://schemas.openxmlformats.org/officeDocument/2006/relationships/hyperlink" Target="https://www.k12.wa.us/sites/default/files/public/graduation/pubdocs/2022%20Grad%20Pathways%20Toolkit__Final_8.13.21.pdf" TargetMode="External"/><Relationship Id="rId5" Type="http://schemas.openxmlformats.org/officeDocument/2006/relationships/image" Target="../media/image91.png"/><Relationship Id="rId6" Type="http://schemas.openxmlformats.org/officeDocument/2006/relationships/image" Target="../media/image10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6.xml"/><Relationship Id="rId3" Type="http://schemas.openxmlformats.org/officeDocument/2006/relationships/image" Target="../media/image1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7.xml"/><Relationship Id="rId3" Type="http://schemas.openxmlformats.org/officeDocument/2006/relationships/image" Target="../media/image115.png"/><Relationship Id="rId4" Type="http://schemas.openxmlformats.org/officeDocument/2006/relationships/hyperlink" Target="https://www.k12.wa.us/sites/default/files/public/careerteched/pubdocs/2020%20Pathway%20Documents%20Final.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8.xml"/><Relationship Id="rId3" Type="http://schemas.openxmlformats.org/officeDocument/2006/relationships/image" Target="../media/image92.jpg"/><Relationship Id="rId4" Type="http://schemas.openxmlformats.org/officeDocument/2006/relationships/image" Target="../media/image105.png"/><Relationship Id="rId5" Type="http://schemas.openxmlformats.org/officeDocument/2006/relationships/image" Target="../media/image97.png"/><Relationship Id="rId6" Type="http://schemas.openxmlformats.org/officeDocument/2006/relationships/hyperlink" Target="https://core-plus.org/curriculu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59.png"/><Relationship Id="rId4" Type="http://schemas.openxmlformats.org/officeDocument/2006/relationships/image" Target="../media/image62.png"/><Relationship Id="rId5" Type="http://schemas.openxmlformats.org/officeDocument/2006/relationships/image" Target="../media/image6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9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32.xml"/><Relationship Id="rId3" Type="http://schemas.openxmlformats.org/officeDocument/2006/relationships/image" Target="../media/image100.pn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33.xml"/><Relationship Id="rId3" Type="http://schemas.openxmlformats.org/officeDocument/2006/relationships/image" Target="../media/image1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4.xml"/><Relationship Id="rId3" Type="http://schemas.openxmlformats.org/officeDocument/2006/relationships/image" Target="../media/image11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5.xml"/><Relationship Id="rId3" Type="http://schemas.openxmlformats.org/officeDocument/2006/relationships/hyperlink" Target="https://www.k12.wa.us/student-success/graduation/graduation-requirements/high-school-beyond-plan/career-guidance-washington-lesson-plan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hyperlink" Target="https://www.cctstfolio.com/#/" TargetMode="External"/><Relationship Id="rId4" Type="http://schemas.openxmlformats.org/officeDocument/2006/relationships/image" Target="../media/image10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hyperlink" Target="https://docs.google.com/presentation/d/1iKpwVck0S5LTDpnBlUFCQbWJ1-ypAY5P-Xs49q4i-40/edit?usp=sharing" TargetMode="External"/><Relationship Id="rId4" Type="http://schemas.openxmlformats.org/officeDocument/2006/relationships/hyperlink" Target="https://cdn.apexlearning.com/al/28-Skills-of-a-Really-Ready-Student-2.pdf" TargetMode="External"/><Relationship Id="rId9" Type="http://schemas.openxmlformats.org/officeDocument/2006/relationships/hyperlink" Target="mailto:maria.muto@k12.wa.us" TargetMode="External"/><Relationship Id="rId5" Type="http://schemas.openxmlformats.org/officeDocument/2006/relationships/hyperlink" Target="https://www.seattleu.edu/ccts/professional-development-and-training/writing-effective-transition-plans/" TargetMode="External"/><Relationship Id="rId6" Type="http://schemas.openxmlformats.org/officeDocument/2006/relationships/hyperlink" Target="https://www.seattleu.edu/ccts/projects/inclusionary-practices/" TargetMode="External"/><Relationship Id="rId7" Type="http://schemas.openxmlformats.org/officeDocument/2006/relationships/image" Target="../media/image103.jpg"/><Relationship Id="rId8" Type="http://schemas.openxmlformats.org/officeDocument/2006/relationships/hyperlink" Target="mailto:alexandra.toney@k12.wa.u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39.xml"/><Relationship Id="rId3" Type="http://schemas.openxmlformats.org/officeDocument/2006/relationships/hyperlink" Target="https://www.k12.wa.us/student-success/special-education/program-improvement/technical-assistance/secondary-transition" TargetMode="External"/><Relationship Id="rId4" Type="http://schemas.openxmlformats.org/officeDocument/2006/relationships/hyperlink" Target="https://www.k12.wa.us/student-success/special-education/program-improvement/technical-assistance/secondary-transition" TargetMode="External"/><Relationship Id="rId5" Type="http://schemas.openxmlformats.org/officeDocument/2006/relationships/hyperlink" Target="https://www.seattleu.edu/ccts/" TargetMode="External"/><Relationship Id="rId6" Type="http://schemas.openxmlformats.org/officeDocument/2006/relationships/image" Target="../media/image9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10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1.xml"/><Relationship Id="rId3" Type="http://schemas.openxmlformats.org/officeDocument/2006/relationships/image" Target="../media/image107.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2.xml"/><Relationship Id="rId3" Type="http://schemas.openxmlformats.org/officeDocument/2006/relationships/hyperlink" Target="https://www.k12.wa.us/sites/default/files/public/specialed/programreview/monitoring/secondarytransition/AppendixB-HSBP-Example-CTE.pdf" TargetMode="External"/><Relationship Id="rId4" Type="http://schemas.openxmlformats.org/officeDocument/2006/relationships/hyperlink" Target="https://www.k12.wa.us/student-success/special-education/program-improvement/technical-assistance/secondary-transition#13" TargetMode="External"/><Relationship Id="rId9" Type="http://schemas.openxmlformats.org/officeDocument/2006/relationships/hyperlink" Target="https://www.k12.wa.us/sites/default/files/public/specialed/monthlyupdates/CTE-HSBP-Case-Study-Presentation.pptx" TargetMode="External"/><Relationship Id="rId5" Type="http://schemas.openxmlformats.org/officeDocument/2006/relationships/image" Target="../media/image117.png"/><Relationship Id="rId6" Type="http://schemas.openxmlformats.org/officeDocument/2006/relationships/hyperlink" Target="https://www.k12.wa.us/student-success/special-education/program-improvement/technical-assistance/secondary-transition" TargetMode="External"/><Relationship Id="rId7" Type="http://schemas.openxmlformats.org/officeDocument/2006/relationships/hyperlink" Target="https://www.k12.wa.us/sites/default/files/public/specialed/programreview/monitoring/secondarytransition/AppendixB-HSBP-Example-CTE.pdf" TargetMode="External"/><Relationship Id="rId8" Type="http://schemas.openxmlformats.org/officeDocument/2006/relationships/hyperlink" Target="https://www.youtube.com/watch?v=1xsAPOxW2p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4.xml"/><Relationship Id="rId3" Type="http://schemas.openxmlformats.org/officeDocument/2006/relationships/image" Target="../media/image114.png"/><Relationship Id="rId4" Type="http://schemas.openxmlformats.org/officeDocument/2006/relationships/hyperlink" Target="https://www.k12.wa.us/sites/default/files/public/specialed/programreview/monitoring/secondarytransition/AppendixB-HSBP-Example-CTE.pdf"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5.xml"/><Relationship Id="rId3" Type="http://schemas.openxmlformats.org/officeDocument/2006/relationships/image" Target="../media/image131.png"/><Relationship Id="rId4" Type="http://schemas.openxmlformats.org/officeDocument/2006/relationships/hyperlink" Target="https://www.k12.wa.us/sites/default/files/public/specialed/programreview/monitoring/secondarytransition/AppendixB-HSBP-Example-CTE.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6.xml"/><Relationship Id="rId3" Type="http://schemas.openxmlformats.org/officeDocument/2006/relationships/image" Target="../media/image111.png"/><Relationship Id="rId4" Type="http://schemas.openxmlformats.org/officeDocument/2006/relationships/hyperlink" Target="https://www.k12.wa.us/sites/default/files/public/specialed/programreview/monitoring/secondarytransition/AppendixB-HSBP-Example-CTE.pdf"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7.xml"/><Relationship Id="rId3" Type="http://schemas.openxmlformats.org/officeDocument/2006/relationships/image" Target="../media/image119.png"/><Relationship Id="rId4" Type="http://schemas.openxmlformats.org/officeDocument/2006/relationships/image" Target="../media/image135.png"/><Relationship Id="rId5" Type="http://schemas.openxmlformats.org/officeDocument/2006/relationships/hyperlink" Target="https://www.k12.wa.us/sites/default/files/public/specialed/programreview/monitoring/secondarytransition/AppendixB-HSBP-Example-CTE.p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8.xml"/><Relationship Id="rId3" Type="http://schemas.openxmlformats.org/officeDocument/2006/relationships/image" Target="../media/image12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9.xml"/><Relationship Id="rId3" Type="http://schemas.openxmlformats.org/officeDocument/2006/relationships/image" Target="../media/image122.png"/><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8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0.xml"/><Relationship Id="rId3" Type="http://schemas.openxmlformats.org/officeDocument/2006/relationships/image" Target="../media/image1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1.xml"/><Relationship Id="rId3" Type="http://schemas.openxmlformats.org/officeDocument/2006/relationships/image" Target="../media/image134.png"/><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2.xml"/><Relationship Id="rId3" Type="http://schemas.openxmlformats.org/officeDocument/2006/relationships/hyperlink" Target="https://www.k12.wa.us/sites/default/files/public/specialed/programreview/monitoring/secondarytransition/AppendixB-HSBP-Example.pdf" TargetMode="External"/><Relationship Id="rId4" Type="http://schemas.openxmlformats.org/officeDocument/2006/relationships/hyperlink" Target="https://www.k12.wa.us/student-success/special-education/program-improvement/technical-assistance/secondary-transition#13" TargetMode="External"/><Relationship Id="rId9" Type="http://schemas.openxmlformats.org/officeDocument/2006/relationships/hyperlink" Target="https://www.k12.wa.us/sites/default/files/public/specialed/monthlyupdates/AESD-OSPI-Inclusive-IEPs-HSBP-Transition-Plans.pptx" TargetMode="External"/><Relationship Id="rId5" Type="http://schemas.openxmlformats.org/officeDocument/2006/relationships/image" Target="../media/image117.png"/><Relationship Id="rId6" Type="http://schemas.openxmlformats.org/officeDocument/2006/relationships/hyperlink" Target="https://www.k12.wa.us/student-success/special-education/program-improvement/technical-assistance/secondary-transition" TargetMode="External"/><Relationship Id="rId7" Type="http://schemas.openxmlformats.org/officeDocument/2006/relationships/hyperlink" Target="https://www.k12.wa.us/sites/default/files/public/specialed/programreview/monitoring/secondarytransition/AppendixB-HSBP-Example.pdf" TargetMode="External"/><Relationship Id="rId8" Type="http://schemas.openxmlformats.org/officeDocument/2006/relationships/hyperlink" Target="https://youtu.be/vqE_eV4QgHo"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3.xml"/><Relationship Id="rId3" Type="http://schemas.openxmlformats.org/officeDocument/2006/relationships/image" Target="../media/image15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4.xml"/><Relationship Id="rId3" Type="http://schemas.openxmlformats.org/officeDocument/2006/relationships/image" Target="../media/image146.jpg"/><Relationship Id="rId4" Type="http://schemas.openxmlformats.org/officeDocument/2006/relationships/hyperlink" Target="mailto:khetrick@oesd114.org" TargetMode="External"/><Relationship Id="rId5" Type="http://schemas.openxmlformats.org/officeDocument/2006/relationships/hyperlink" Target="https://docs.google.com/forms/d/e/1FAIpQLSd421U_Ti--vy-6KkYKYyecTS459xnBXJdKqAvCigLHf1y2tg/viewform?usp=sf_link"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5.xml"/><Relationship Id="rId3" Type="http://schemas.openxmlformats.org/officeDocument/2006/relationships/image" Target="../media/image13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6.xml"/><Relationship Id="rId3" Type="http://schemas.openxmlformats.org/officeDocument/2006/relationships/image" Target="../media/image14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7.xml"/><Relationship Id="rId3" Type="http://schemas.openxmlformats.org/officeDocument/2006/relationships/hyperlink" Target="https://www.k12.wa.us/student-success/graduation/graduation-requirements/high-school-beyond-plan" TargetMode="External"/><Relationship Id="rId4" Type="http://schemas.openxmlformats.org/officeDocument/2006/relationships/hyperlink" Target="https://www.k12.wa.us/student-success/special-education/program-improvement/technical-assistance/secondary-transition" TargetMode="External"/><Relationship Id="rId9" Type="http://schemas.openxmlformats.org/officeDocument/2006/relationships/hyperlink" Target="https://www.k12.wa.us/student-success/special-education/program-improvement/technical-assistance/secondary-transition" TargetMode="External"/><Relationship Id="rId5" Type="http://schemas.openxmlformats.org/officeDocument/2006/relationships/hyperlink" Target="mailto:Tania.May@k12.wa.us" TargetMode="External"/><Relationship Id="rId6" Type="http://schemas.openxmlformats.org/officeDocument/2006/relationships/hyperlink" Target="mailto:Alexandra.Toney@k12.wa.us" TargetMode="External"/><Relationship Id="rId7" Type="http://schemas.openxmlformats.org/officeDocument/2006/relationships/hyperlink" Target="mailto:maria.muto@k12.wa.us" TargetMode="External"/><Relationship Id="rId8" Type="http://schemas.openxmlformats.org/officeDocument/2006/relationships/hyperlink" Target="mailto:maria.muto@k12.wa.us" TargetMode="External"/><Relationship Id="rId10" Type="http://schemas.openxmlformats.org/officeDocument/2006/relationships/image" Target="../media/image13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8.xml"/><Relationship Id="rId3" Type="http://schemas.openxmlformats.org/officeDocument/2006/relationships/hyperlink" Target="https://www.seattleu.edu/ccts/projects/inclusionary-practices/" TargetMode="External"/><Relationship Id="rId4" Type="http://schemas.openxmlformats.org/officeDocument/2006/relationships/image" Target="../media/image129.png"/><Relationship Id="rId5" Type="http://schemas.openxmlformats.org/officeDocument/2006/relationships/hyperlink" Target="https://www.k12.wa.us/policy-funding/special-education-funding-and-finance/inclusionary-practices-professional-development-project"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9.xml"/><Relationship Id="rId3" Type="http://schemas.openxmlformats.org/officeDocument/2006/relationships/hyperlink" Target="https://www.microsoft.com/en-us/diversity/inside-microsoft/cross-disability/neurodiversityhiring" TargetMode="External"/><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 Id="rId3" Type="http://schemas.openxmlformats.org/officeDocument/2006/relationships/image" Target="../media/image7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0.xml"/><Relationship Id="rId3" Type="http://schemas.openxmlformats.org/officeDocument/2006/relationships/hyperlink" Target="https://www.theatlantic.com/education/archive/2016/06/escaping-the-disability-trap/487070/" TargetMode="External"/><Relationship Id="rId4" Type="http://schemas.openxmlformats.org/officeDocument/2006/relationships/hyperlink" Target="https://www.acteonline.org/why-cte/" TargetMode="External"/><Relationship Id="rId5" Type="http://schemas.openxmlformats.org/officeDocument/2006/relationships/hyperlink" Target="https://www.k12.wa.us/sites/default/files/public/careerteched/pubdocs/2020%20Pathway%20Documents%20Final.pdf" TargetMode="External"/><Relationship Id="rId6" Type="http://schemas.openxmlformats.org/officeDocument/2006/relationships/hyperlink" Target="https://www.k12.wa.us/sites/default/files/public/careerteched/pubdocs/FindYourPathway-October2021.pdf" TargetMode="External"/><Relationship Id="rId7" Type="http://schemas.openxmlformats.org/officeDocument/2006/relationships/hyperlink" Target="https://www.k12.wa.us/student-success/graduation" TargetMode="External"/><Relationship Id="rId8" Type="http://schemas.openxmlformats.org/officeDocument/2006/relationships/hyperlink" Target="https://drive.google.com/file/d/1S6eUDTDn--_gIDvYPiJ2HUIPIn_-ChTm/view"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1.xml"/><Relationship Id="rId3" Type="http://schemas.openxmlformats.org/officeDocument/2006/relationships/hyperlink" Target="https://s3.amazonaws.com/PCRN/docs/Employability_Skills_Framework_OnePager_20180212.pdf" TargetMode="External"/><Relationship Id="rId4" Type="http://schemas.openxmlformats.org/officeDocument/2006/relationships/hyperlink" Target="https://cte.careertech.org/sites/default/files/documents/fact-sheets/What_is_CTE_2018.pdf" TargetMode="External"/><Relationship Id="rId5" Type="http://schemas.openxmlformats.org/officeDocument/2006/relationships/hyperlink" Target="https://cte.careertech.org/sites/default/files/documents/fact-sheets/CTE_Myths_Facts_2020.pdf" TargetMode="External"/><Relationship Id="rId6" Type="http://schemas.openxmlformats.org/officeDocument/2006/relationships/hyperlink" Target="https://www.k12.wa.us/student-success/career-technical-education-cte/program-study-career-clusters-and-career-pathways" TargetMode="External"/><Relationship Id="rId7" Type="http://schemas.openxmlformats.org/officeDocument/2006/relationships/hyperlink" Target="https://www.k12.wa.us/sites/default/files/public/careerteched/clusters/courseequivalencies/Statewide%20Equivalencies%20revised%20July%202020.pdf" TargetMode="External"/><Relationship Id="rId8" Type="http://schemas.openxmlformats.org/officeDocument/2006/relationships/hyperlink" Target="https://caldercenter.org/publications/career-and-technical-education-inclusion-and-postsecondary-outcomes-students"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2.xml"/><Relationship Id="rId3" Type="http://schemas.openxmlformats.org/officeDocument/2006/relationships/hyperlink" Target="https://wsac.wa.gov/wcg" TargetMode="External"/><Relationship Id="rId4" Type="http://schemas.openxmlformats.org/officeDocument/2006/relationships/hyperlink" Target="https://wsac.wa.gov/apprenticeship-program-providers" TargetMode="External"/><Relationship Id="rId5" Type="http://schemas.openxmlformats.org/officeDocument/2006/relationships/hyperlink" Target="https://wsac.wa.gov/college-bound"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3.xml"/><Relationship Id="rId3" Type="http://schemas.openxmlformats.org/officeDocument/2006/relationships/image" Target="../media/image12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4.xml"/><Relationship Id="rId3" Type="http://schemas.openxmlformats.org/officeDocument/2006/relationships/hyperlink" Target="https://gcc02.safelinks.protection.outlook.com/?url=https%3A%2F%2Fwsac.wa.gov%2Fsites%2Fdefault%2Ffiles%2Fcollege_and_career_pathways.pdf&amp;data=04%7C01%7Ckathiep%40wsac.wa.gov%7C1c7d750084e54dd015fe08d9ca24e3a9%7C11d0e217264e400a8ba057dcc127d72d%7C0%7C0%7C637763082047667851%7CUnknown%7CTWFpbGZsb3d8eyJWIjoiMC4wLjAwMDAiLCJQIjoiV2luMzIiLCJBTiI6Ik1haWwiLCJXVCI6Mn0%3D%7C3000&amp;sdata=XBaDR0r86UsP3mN738j0uEZEZ0h4DZPuWYd%2FtxWmtBc%3D&amp;reserved=0" TargetMode="External"/><Relationship Id="rId4" Type="http://schemas.openxmlformats.org/officeDocument/2006/relationships/hyperlink" Target="https://gcc02.safelinks.protection.outlook.com/?url=https%3A%2F%2Fwsac.wa.gov%2Fsites%2Fdefault%2Ffiles%2Fcollege_and_career_pathways.pdf&amp;data=04%7C01%7Ckathiep%40wsac.wa.gov%7C1c7d750084e54dd015fe08d9ca24e3a9%7C11d0e217264e400a8ba057dcc127d72d%7C0%7C0%7C637763082047667851%7CUnknown%7CTWFpbGZsb3d8eyJWIjoiMC4wLjAwMDAiLCJQIjoiV2luMzIiLCJBTiI6Ik1haWwiLCJXVCI6Mn0%3D%7C3000&amp;sdata=XBaDR0r86UsP3mN738j0uEZEZ0h4DZPuWYd%2FtxWmtBc%3D&amp;reserved=0" TargetMode="External"/><Relationship Id="rId9" Type="http://schemas.openxmlformats.org/officeDocument/2006/relationships/hyperlink" Target="https://gcc02.safelinks.protection.outlook.com/?url=https%3A%2F%2Fwsac.wa.gov%2Fsites%2Fdefault%2Ffiles%2Ftechnical_special_colleges.pdf&amp;data=04%7C01%7Ckathiep%40wsac.wa.gov%7C1c7d750084e54dd015fe08d9ca24e3a9%7C11d0e217264e400a8ba057dcc127d72d%7C0%7C0%7C637763082047667851%7CUnknown%7CTWFpbGZsb3d8eyJWIjoiMC4wLjAwMDAiLCJQIjoiV2luMzIiLCJBTiI6Ik1haWwiLCJXVCI6Mn0%3D%7C3000&amp;sdata=km0q1VuB6X5lL5uGgrzftjfKDJddM789x516jDBqVM4%3D&amp;reserved=0" TargetMode="External"/><Relationship Id="rId5" Type="http://schemas.openxmlformats.org/officeDocument/2006/relationships/hyperlink" Target="https://gcc02.safelinks.protection.outlook.com/?url=https%3A%2F%2Fwsac.wa.gov%2Fsites%2Fdefault%2Ffiles%2Fcollege_means.pdf&amp;data=04%7C01%7Ckathiep%40wsac.wa.gov%7C1c7d750084e54dd015fe08d9ca24e3a9%7C11d0e217264e400a8ba057dcc127d72d%7C0%7C0%7C637763082047667851%7CUnknown%7CTWFpbGZsb3d8eyJWIjoiMC4wLjAwMDAiLCJQIjoiV2luMzIiLCJBTiI6Ik1haWwiLCJXVCI6Mn0%3D%7C3000&amp;sdata=cJMqZh%2BNeqVAJAgKhq40r9wWngapFViNtA1b6fmRQ4c%3D&amp;reserved=0" TargetMode="External"/><Relationship Id="rId6" Type="http://schemas.openxmlformats.org/officeDocument/2006/relationships/hyperlink" Target="https://gcc02.safelinks.protection.outlook.com/?url=https%3A%2F%2Fwsac.wa.gov%2Fsites%2Fdefault%2Ffiles%2Fcollege_means.pdf&amp;data=04%7C01%7Ckathiep%40wsac.wa.gov%7C1c7d750084e54dd015fe08d9ca24e3a9%7C11d0e217264e400a8ba057dcc127d72d%7C0%7C0%7C637763082047667851%7CUnknown%7CTWFpbGZsb3d8eyJWIjoiMC4wLjAwMDAiLCJQIjoiV2luMzIiLCJBTiI6Ik1haWwiLCJXVCI6Mn0%3D%7C3000&amp;sdata=cJMqZh%2BNeqVAJAgKhq40r9wWngapFViNtA1b6fmRQ4c%3D&amp;reserved=0" TargetMode="External"/><Relationship Id="rId7" Type="http://schemas.openxmlformats.org/officeDocument/2006/relationships/hyperlink" Target="https://gcc02.safelinks.protection.outlook.com/?url=https%3A%2F%2Fwsac.wa.gov%2Fsites%2Fdefault%2Ffiles%2Fhow_to_become_an_apprentice.pdf&amp;data=04%7C01%7Ckathiep%40wsac.wa.gov%7C1c7d750084e54dd015fe08d9ca24e3a9%7C11d0e217264e400a8ba057dcc127d72d%7C0%7C0%7C637763082047667851%7CUnknown%7CTWFpbGZsb3d8eyJWIjoiMC4wLjAwMDAiLCJQIjoiV2luMzIiLCJBTiI6Ik1haWwiLCJXVCI6Mn0%3D%7C3000&amp;sdata=29nY7lYNAuqKZI4m%2F9sDu8buDT%2BBM0MCC9EsRL8BOww%3D&amp;reserved=0" TargetMode="External"/><Relationship Id="rId8" Type="http://schemas.openxmlformats.org/officeDocument/2006/relationships/hyperlink" Target="https://gcc02.safelinks.protection.outlook.com/?url=https%3A%2F%2Fwsac.wa.gov%2Fsites%2Fdefault%2Ffiles%2Fhow_to_become_an_apprentice.pdf&amp;data=04%7C01%7Ckathiep%40wsac.wa.gov%7C1c7d750084e54dd015fe08d9ca24e3a9%7C11d0e217264e400a8ba057dcc127d72d%7C0%7C0%7C637763082047667851%7CUnknown%7CTWFpbGZsb3d8eyJWIjoiMC4wLjAwMDAiLCJQIjoiV2luMzIiLCJBTiI6Ik1haWwiLCJXVCI6Mn0%3D%7C3000&amp;sdata=29nY7lYNAuqKZI4m%2F9sDu8buDT%2BBM0MCC9EsRL8BOww%3D&amp;reserved=0" TargetMode="External"/><Relationship Id="rId11" Type="http://schemas.openxmlformats.org/officeDocument/2006/relationships/hyperlink" Target="https://gcc02.safelinks.protection.outlook.com/?url=https%3A%2F%2Fwsac.wa.gov%2Fsites%2Fdefault%2Ffiles%2Fmilitary_pathways.pdf&amp;data=04%7C01%7Ckathiep%40wsac.wa.gov%7C1c7d750084e54dd015fe08d9ca24e3a9%7C11d0e217264e400a8ba057dcc127d72d%7C0%7C0%7C637763082047667851%7CUnknown%7CTWFpbGZsb3d8eyJWIjoiMC4wLjAwMDAiLCJQIjoiV2luMzIiLCJBTiI6Ik1haWwiLCJXVCI6Mn0%3D%7C3000&amp;sdata=0b0%2FhXEkA979DFAXDUOcwFdC4lpMlJhRVzlYLGxncGc%3D&amp;reserved=0" TargetMode="External"/><Relationship Id="rId10" Type="http://schemas.openxmlformats.org/officeDocument/2006/relationships/hyperlink" Target="https://gcc02.safelinks.protection.outlook.com/?url=https%3A%2F%2Fwsac.wa.gov%2Fsites%2Fdefault%2Ffiles%2Ftechnical_special_colleges.pdf&amp;data=04%7C01%7Ckathiep%40wsac.wa.gov%7C1c7d750084e54dd015fe08d9ca24e3a9%7C11d0e217264e400a8ba057dcc127d72d%7C0%7C0%7C637763082047667851%7CUnknown%7CTWFpbGZsb3d8eyJWIjoiMC4wLjAwMDAiLCJQIjoiV2luMzIiLCJBTiI6Ik1haWwiLCJXVCI6Mn0%3D%7C3000&amp;sdata=km0q1VuB6X5lL5uGgrzftjfKDJddM789x516jDBqVM4%3D&amp;reserved=0" TargetMode="External"/><Relationship Id="rId12" Type="http://schemas.openxmlformats.org/officeDocument/2006/relationships/hyperlink" Target="https://gcc02.safelinks.protection.outlook.com/?url=https%3A%2F%2Fwsac.wa.gov%2Fsites%2Fdefault%2Ffiles%2Fmilitary_pathways.pdf&amp;data=04%7C01%7Ckathiep%40wsac.wa.gov%7C1c7d750084e54dd015fe08d9ca24e3a9%7C11d0e217264e400a8ba057dcc127d72d%7C0%7C0%7C637763082047667851%7CUnknown%7CTWFpbGZsb3d8eyJWIjoiMC4wLjAwMDAiLCJQIjoiV2luMzIiLCJBTiI6Ik1haWwiLCJXVCI6Mn0%3D%7C3000&amp;sdata=0b0%2FhXEkA979DFAXDUOcwFdC4lpMlJhRVzlYLGxncGc%3D&amp;reserved=0"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5.xml"/><Relationship Id="rId3" Type="http://schemas.openxmlformats.org/officeDocument/2006/relationships/hyperlink" Target="https://gcc02.safelinks.protection.outlook.com/?url=https%3A%2F%2Fwsac.wa.gov%2Fsites%2Fdefault%2Ffiles%2Flgbtq_and_college_access.pdf&amp;data=04%7C01%7Ckathiep%40wsac.wa.gov%7C1c7d750084e54dd015fe08d9ca24e3a9%7C11d0e217264e400a8ba057dcc127d72d%7C0%7C0%7C637763082047667851%7CUnknown%7CTWFpbGZsb3d8eyJWIjoiMC4wLjAwMDAiLCJQIjoiV2luMzIiLCJBTiI6Ik1haWwiLCJXVCI6Mn0%3D%7C3000&amp;sdata=SuoIiz39r7PVGB8Jt3s17qUY9NnA1gD479t%2BU%2FFpd28%3D&amp;reserved=0" TargetMode="External"/><Relationship Id="rId4" Type="http://schemas.openxmlformats.org/officeDocument/2006/relationships/hyperlink" Target="https://gcc02.safelinks.protection.outlook.com/?url=https%3A%2F%2Fwsac.wa.gov%2Fsites%2Fdefault%2Ffiles%2Flgbtq_and_college_access.pdf&amp;data=04%7C01%7Ckathiep%40wsac.wa.gov%7C1c7d750084e54dd015fe08d9ca24e3a9%7C11d0e217264e400a8ba057dcc127d72d%7C0%7C0%7C637763082047667851%7CUnknown%7CTWFpbGZsb3d8eyJWIjoiMC4wLjAwMDAiLCJQIjoiV2luMzIiLCJBTiI6Ik1haWwiLCJXVCI6Mn0%3D%7C3000&amp;sdata=SuoIiz39r7PVGB8Jt3s17qUY9NnA1gD479t%2BU%2FFpd28%3D&amp;reserved=0" TargetMode="External"/><Relationship Id="rId9" Type="http://schemas.openxmlformats.org/officeDocument/2006/relationships/hyperlink" Target="https://gcc02.safelinks.protection.outlook.com/?url=https%3A%2F%2Fwsac.wa.gov%2Fsites%2Fdefault%2Ffiles%2Finformation_on_student_loans_-2_pages.pdf&amp;data=04%7C01%7Ckathiep%40wsac.wa.gov%7C1c7d750084e54dd015fe08d9ca24e3a9%7C11d0e217264e400a8ba057dcc127d72d%7C0%7C0%7C637763082047667851%7CUnknown%7CTWFpbGZsb3d8eyJWIjoiMC4wLjAwMDAiLCJQIjoiV2luMzIiLCJBTiI6Ik1haWwiLCJXVCI6Mn0%3D%7C3000&amp;sdata=ER%2FEFNg2tB2OCEH0H%2FW9SuL0gAcW3lIYRKW2WZ1h1hg%3D&amp;reserved=0" TargetMode="External"/><Relationship Id="rId5" Type="http://schemas.openxmlformats.org/officeDocument/2006/relationships/hyperlink" Target="https://gcc02.safelinks.protection.outlook.com/?url=https%3A%2F%2Fwsac.wa.gov%2Fsites%2Fdefault%2Ffiles%2Fyouth_in_foster_care.pdf&amp;data=04%7C01%7Ckathiep%40wsac.wa.gov%7C1c7d750084e54dd015fe08d9ca24e3a9%7C11d0e217264e400a8ba057dcc127d72d%7C0%7C0%7C637763082047667851%7CUnknown%7CTWFpbGZsb3d8eyJWIjoiMC4wLjAwMDAiLCJQIjoiV2luMzIiLCJBTiI6Ik1haWwiLCJXVCI6Mn0%3D%7C3000&amp;sdata=Ex9jqxqj3vq1EMGLgbalKz4Cp4NsD92X8gEMG1zk7%2B4%3D&amp;reserved=0" TargetMode="External"/><Relationship Id="rId6" Type="http://schemas.openxmlformats.org/officeDocument/2006/relationships/hyperlink" Target="https://gcc02.safelinks.protection.outlook.com/?url=https%3A%2F%2Fwsac.wa.gov%2Fsites%2Fdefault%2Ffiles%2Fyouth_in_foster_care.pdf&amp;data=04%7C01%7Ckathiep%40wsac.wa.gov%7C1c7d750084e54dd015fe08d9ca24e3a9%7C11d0e217264e400a8ba057dcc127d72d%7C0%7C0%7C637763082047667851%7CUnknown%7CTWFpbGZsb3d8eyJWIjoiMC4wLjAwMDAiLCJQIjoiV2luMzIiLCJBTiI6Ik1haWwiLCJXVCI6Mn0%3D%7C3000&amp;sdata=Ex9jqxqj3vq1EMGLgbalKz4Cp4NsD92X8gEMG1zk7%2B4%3D&amp;reserved=0" TargetMode="External"/><Relationship Id="rId7" Type="http://schemas.openxmlformats.org/officeDocument/2006/relationships/hyperlink" Target="https://gcc02.safelinks.protection.outlook.com/?url=https%3A%2F%2Fwsac.wa.gov%2Fsites%2Fdefault%2Ffiles%2Ffin_aid_and_uhy_0.pdf&amp;data=04%7C01%7Ckathiep%40wsac.wa.gov%7C1c7d750084e54dd015fe08d9ca24e3a9%7C11d0e217264e400a8ba057dcc127d72d%7C0%7C0%7C637763082047667851%7CUnknown%7CTWFpbGZsb3d8eyJWIjoiMC4wLjAwMDAiLCJQIjoiV2luMzIiLCJBTiI6Ik1haWwiLCJXVCI6Mn0%3D%7C3000&amp;sdata=mcuT4sIKwAwNoIq6X6qqd4L%2B%2BBQ4UBnnzl3VvytwcRs%3D&amp;reserved=0" TargetMode="External"/><Relationship Id="rId8" Type="http://schemas.openxmlformats.org/officeDocument/2006/relationships/hyperlink" Target="https://gcc02.safelinks.protection.outlook.com/?url=https%3A%2F%2Fwsac.wa.gov%2Fsites%2Fdefault%2Ffiles%2Ffin_aid_and_uhy_0.pdf&amp;data=04%7C01%7Ckathiep%40wsac.wa.gov%7C1c7d750084e54dd015fe08d9ca24e3a9%7C11d0e217264e400a8ba057dcc127d72d%7C0%7C0%7C637763082047667851%7CUnknown%7CTWFpbGZsb3d8eyJWIjoiMC4wLjAwMDAiLCJQIjoiV2luMzIiLCJBTiI6Ik1haWwiLCJXVCI6Mn0%3D%7C3000&amp;sdata=mcuT4sIKwAwNoIq6X6qqd4L%2B%2BBQ4UBnnzl3VvytwcRs%3D&amp;reserved=0" TargetMode="External"/><Relationship Id="rId10" Type="http://schemas.openxmlformats.org/officeDocument/2006/relationships/hyperlink" Target="https://gcc02.safelinks.protection.outlook.com/?url=https%3A%2F%2Fwsac.wa.gov%2Fsites%2Fdefault%2Ffiles%2Finformation_on_student_loans_-2_pages.pdf&amp;data=04%7C01%7Ckathiep%40wsac.wa.gov%7C1c7d750084e54dd015fe08d9ca24e3a9%7C11d0e217264e400a8ba057dcc127d72d%7C0%7C0%7C637763082047667851%7CUnknown%7CTWFpbGZsb3d8eyJWIjoiMC4wLjAwMDAiLCJQIjoiV2luMzIiLCJBTiI6Ik1haWwiLCJXVCI6Mn0%3D%7C3000&amp;sdata=ER%2FEFNg2tB2OCEH0H%2FW9SuL0gAcW3lIYRKW2WZ1h1hg%3D&amp;reserved=0"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66.xml"/><Relationship Id="rId3" Type="http://schemas.openxmlformats.org/officeDocument/2006/relationships/hyperlink" Target="https://www.acteonline.org/why-cte/economic-impacts/sector-sheets/" TargetMode="External"/><Relationship Id="rId4" Type="http://schemas.openxmlformats.org/officeDocument/2006/relationships/image" Target="../media/image133.png"/><Relationship Id="rId5" Type="http://schemas.openxmlformats.org/officeDocument/2006/relationships/image" Target="../media/image12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67.xml"/><Relationship Id="rId3" Type="http://schemas.openxmlformats.org/officeDocument/2006/relationships/hyperlink" Target="https://www.acteonline.org/why-cte/what-is-cte/basic-facts/" TargetMode="External"/><Relationship Id="rId4" Type="http://schemas.openxmlformats.org/officeDocument/2006/relationships/image" Target="../media/image138.png"/><Relationship Id="rId5" Type="http://schemas.openxmlformats.org/officeDocument/2006/relationships/image" Target="../media/image14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8.xml"/><Relationship Id="rId3" Type="http://schemas.openxmlformats.org/officeDocument/2006/relationships/image" Target="../media/image141.png"/><Relationship Id="rId4" Type="http://schemas.openxmlformats.org/officeDocument/2006/relationships/image" Target="../media/image15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69.xml"/><Relationship Id="rId3" Type="http://schemas.openxmlformats.org/officeDocument/2006/relationships/hyperlink" Target="https://docs.google.com/document/d/1L4TfV9S2JYzSuAVvC-vYyypFbjAywLnIfaBtbddjTGg/edit?usp=sharing" TargetMode="External"/><Relationship Id="rId4" Type="http://schemas.openxmlformats.org/officeDocument/2006/relationships/hyperlink" Target="https://docs.google.com/document/d/1Rj1l6NIfazLKISE3LQUG1kr8fpqgvZi-dGd2Acj-qMs/edit?usp=sharing" TargetMode="External"/><Relationship Id="rId5" Type="http://schemas.openxmlformats.org/officeDocument/2006/relationships/hyperlink" Target="https://docs.google.com/document/d/1JZYux-kMhZrDJyeYX0BZw88SkRWrCPt4xTvsGaBilUI/edit?usp=sharing" TargetMode="External"/><Relationship Id="rId6" Type="http://schemas.openxmlformats.org/officeDocument/2006/relationships/hyperlink" Target="https://docs.google.com/document/d/1Z4N2vkkuYBQu_A-4A-jrDiplbpeF5oSKTXeT6fsqdmE/edit?usp=sharing" TargetMode="External"/><Relationship Id="rId7" Type="http://schemas.openxmlformats.org/officeDocument/2006/relationships/hyperlink" Target="https://docs.google.com/document/d/1FtAneF68rwThlXADPnErKr4Ik3-fFb2AMgIrVa2DZNY/edit?usp=sharing" TargetMode="External"/><Relationship Id="rId8" Type="http://schemas.openxmlformats.org/officeDocument/2006/relationships/image" Target="../media/image1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70.xml"/><Relationship Id="rId3" Type="http://schemas.openxmlformats.org/officeDocument/2006/relationships/hyperlink" Target="https://www.ed.gov/news/press-releases/new-resource-highlights-how-states-use-american-rescue-plan-funds-reengage-students-through-career-and-technical-education?utm_content=&amp;utm_medium=email&amp;utm_name=&amp;utm_source=govdelivery&amp;utm_term=" TargetMode="External"/><Relationship Id="rId4" Type="http://schemas.openxmlformats.org/officeDocument/2006/relationships/hyperlink" Target="https://s3.amazonaws.com/PCRN/file/cte_highlights_of_arp_esser_state_plans.pdf" TargetMode="External"/><Relationship Id="rId5" Type="http://schemas.openxmlformats.org/officeDocument/2006/relationships/hyperlink" Target="https://ies.ed.gov/ncee/edlabs/regions/central/pdf/REL_2021087.pdf" TargetMode="External"/><Relationship Id="rId6" Type="http://schemas.openxmlformats.org/officeDocument/2006/relationships/hyperlink" Target="https://blog.ed.gov/2022/02/fast-forward-to-2022-showcasing-our-scholars-in-cte-alumni/"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1.xml"/><Relationship Id="rId3" Type="http://schemas.openxmlformats.org/officeDocument/2006/relationships/image" Target="../media/image14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72.xml"/><Relationship Id="rId3" Type="http://schemas.openxmlformats.org/officeDocument/2006/relationships/image" Target="../media/image14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3.xml"/><Relationship Id="rId3" Type="http://schemas.openxmlformats.org/officeDocument/2006/relationships/hyperlink" Target="https://www.hopeforhomies.org/" TargetMode="External"/><Relationship Id="rId4" Type="http://schemas.openxmlformats.org/officeDocument/2006/relationships/hyperlink" Target="https://youtu.be/qt0fRSx5Kl4" TargetMode="External"/><Relationship Id="rId9" Type="http://schemas.openxmlformats.org/officeDocument/2006/relationships/hyperlink" Target="https://www.mdapp.co/oldenburg-burnout-inventory-olbi-calculator-606/" TargetMode="External"/><Relationship Id="rId5" Type="http://schemas.openxmlformats.org/officeDocument/2006/relationships/hyperlink" Target="https://www.dropbox.com/sh/o935fm6is5bfy4q/AAD4_h-k95bW9_coPc1qufiia?dl=0" TargetMode="External"/><Relationship Id="rId6" Type="http://schemas.openxmlformats.org/officeDocument/2006/relationships/hyperlink" Target="https://www.protectivebehaviours.org/protective-behaviours-resources-training-room/poems/130-cause-i-aint-got-a-pencil" TargetMode="External"/><Relationship Id="rId7" Type="http://schemas.openxmlformats.org/officeDocument/2006/relationships/hyperlink" Target="https://www.amazon.com/Hope-Healing-Urban-Education-Reclaiming/dp/113879757X" TargetMode="External"/><Relationship Id="rId8" Type="http://schemas.openxmlformats.org/officeDocument/2006/relationships/hyperlink" Target="https://www.amazon.com/Four-Pivots-Reimagining-Justice-Ourselves/dp/1623175429" TargetMode="External"/><Relationship Id="rId11" Type="http://schemas.openxmlformats.org/officeDocument/2006/relationships/hyperlink" Target="https://www.dropbox.com/s/lerrf10jwivu1es/Hope%20Publications%20%282022%29.pdf?dl=0" TargetMode="External"/><Relationship Id="rId10" Type="http://schemas.openxmlformats.org/officeDocument/2006/relationships/hyperlink" Target="https://www.dropbox.com/s/w0gzq3bsc6cpzg7/FOLLOW%20UP%20Administering%20The%20Hope%20Scale%20Community%20Toolkit.pdf?dl=0" TargetMode="External"/><Relationship Id="rId13" Type="http://schemas.openxmlformats.org/officeDocument/2006/relationships/hyperlink" Target="https://www.dropbox.com/s/ud9etzpvcsqczm1/Hope%20Scales%202020%20SPANISH%20%28Escala%20de%20Esperanza%20para%20Adultos%20en%20Espa%C3%B1ol%29.pdf?dl=0" TargetMode="External"/><Relationship Id="rId12" Type="http://schemas.openxmlformats.org/officeDocument/2006/relationships/hyperlink" Target="https://www.dropbox.com/s/uoywyd6emr9dmze/Hope%20Scales%202020.pdf?dl=0" TargetMode="External"/><Relationship Id="rId15" Type="http://schemas.openxmlformats.org/officeDocument/2006/relationships/hyperlink" Target="https://www.dropbox.com/s/wq4d8ovqp4gjkj8/Project%20Implementation%20Goal%20Worksheet.pdf?dl=0" TargetMode="External"/><Relationship Id="rId14" Type="http://schemas.openxmlformats.org/officeDocument/2006/relationships/hyperlink" Target="https://www.dropbox.com/s/wq4d8ovqp4gjkj8/Project%20Implementation%20Goal%20Worksheet.pdf?dl=0" TargetMode="External"/><Relationship Id="rId16" Type="http://schemas.openxmlformats.org/officeDocument/2006/relationships/image" Target="../media/image14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4.xml"/><Relationship Id="rId3" Type="http://schemas.openxmlformats.org/officeDocument/2006/relationships/image" Target="../media/image139.png"/><Relationship Id="rId4" Type="http://schemas.openxmlformats.org/officeDocument/2006/relationships/hyperlink" Target="https://www.amazon.com/Transitions-Making-Sense-Lifes-Changes/dp/B081TMW8JW/ref=sr_1_1?gclid=CjwKCAiAvOeQBhBkEiwAxutUVC0zsV4sKlBZOlFN0NMvREEAGOOKf7Lc8L-IhSv-LKKs3Ksvqfi4AxoCLX4QAvD_BwE&amp;hvadid=241629672394&amp;hvdev=c&amp;hvlocphy=9033469&amp;hvnetw=g&amp;hvqmt=e&amp;hvrand=10028810086944395091&amp;hvtargid=kwd-1134048722&amp;hydadcr=22567_10355148&amp;keywords=transitions+william+bridges&amp;qid=1645894056&amp;sr=8-1"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5.xml"/><Relationship Id="rId3" Type="http://schemas.openxmlformats.org/officeDocument/2006/relationships/hyperlink" Target="http://www.youtube.com/watch?v=937iCwJd3fI" TargetMode="External"/><Relationship Id="rId4" Type="http://schemas.openxmlformats.org/officeDocument/2006/relationships/image" Target="../media/image145.jpg"/><Relationship Id="rId5" Type="http://schemas.openxmlformats.org/officeDocument/2006/relationships/hyperlink" Target="https://youtu.be/937iCwJd3fI"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6.xml"/><Relationship Id="rId3" Type="http://schemas.openxmlformats.org/officeDocument/2006/relationships/hyperlink" Target="http://www.careeronestop.org/CompetencyModel/" TargetMode="External"/><Relationship Id="rId4" Type="http://schemas.openxmlformats.org/officeDocument/2006/relationships/image" Target="../media/image136.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7.xml"/><Relationship Id="rId3" Type="http://schemas.openxmlformats.org/officeDocument/2006/relationships/image" Target="../media/image152.png"/><Relationship Id="rId4" Type="http://schemas.openxmlformats.org/officeDocument/2006/relationships/hyperlink" Target="https://www.careeronestop.org/Videos/video-library.aspx"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78.xml"/><Relationship Id="rId3" Type="http://schemas.openxmlformats.org/officeDocument/2006/relationships/hyperlink" Target="http://www.youtube.com/watch?v=qW_LLj9mcbg" TargetMode="External"/><Relationship Id="rId4" Type="http://schemas.openxmlformats.org/officeDocument/2006/relationships/image" Target="../media/image143.jpg"/><Relationship Id="rId5" Type="http://schemas.openxmlformats.org/officeDocument/2006/relationships/hyperlink" Target="https://youtu.be/qW_LLj9mcb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6.png"/><Relationship Id="rId4" Type="http://schemas.openxmlformats.org/officeDocument/2006/relationships/image" Target="../media/image7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0F0"/>
        </a:solidFill>
      </p:bgPr>
    </p:bg>
    <p:spTree>
      <p:nvGrpSpPr>
        <p:cNvPr id="1080" name="Shape 1080"/>
        <p:cNvGrpSpPr/>
        <p:nvPr/>
      </p:nvGrpSpPr>
      <p:grpSpPr>
        <a:xfrm>
          <a:off x="0" y="0"/>
          <a:ext cx="0" cy="0"/>
          <a:chOff x="0" y="0"/>
          <a:chExt cx="0" cy="0"/>
        </a:xfrm>
      </p:grpSpPr>
      <p:sp>
        <p:nvSpPr>
          <p:cNvPr id="1081" name="Google Shape;1081;p1"/>
          <p:cNvSpPr txBox="1"/>
          <p:nvPr>
            <p:ph type="ctrTitle"/>
          </p:nvPr>
        </p:nvSpPr>
        <p:spPr>
          <a:xfrm>
            <a:off x="390550" y="2463950"/>
            <a:ext cx="8222100" cy="918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990"/>
              <a:buNone/>
            </a:pPr>
            <a:r>
              <a:rPr lang="en" sz="3020">
                <a:solidFill>
                  <a:schemeClr val="dk2"/>
                </a:solidFill>
              </a:rPr>
              <a:t>CTE Graduation Pathways, HSBPs, and the Foundation of Hope for “At Promise” Youth</a:t>
            </a:r>
            <a:endParaRPr sz="3020">
              <a:solidFill>
                <a:schemeClr val="dk2"/>
              </a:solidFill>
            </a:endParaRPr>
          </a:p>
        </p:txBody>
      </p:sp>
      <p:sp>
        <p:nvSpPr>
          <p:cNvPr id="1082" name="Google Shape;1082;p1"/>
          <p:cNvSpPr txBox="1"/>
          <p:nvPr>
            <p:ph idx="1" type="subTitle"/>
          </p:nvPr>
        </p:nvSpPr>
        <p:spPr>
          <a:xfrm>
            <a:off x="390550" y="3722050"/>
            <a:ext cx="5019600" cy="7155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SzPts val="1800"/>
              <a:buNone/>
            </a:pPr>
            <a:r>
              <a:rPr lang="en">
                <a:solidFill>
                  <a:schemeClr val="dk2"/>
                </a:solidFill>
              </a:rPr>
              <a:t>WA Summer Transition Institute, August, 2023</a:t>
            </a:r>
            <a:endParaRPr>
              <a:solidFill>
                <a:schemeClr val="dk2"/>
              </a:solidFill>
            </a:endParaRPr>
          </a:p>
          <a:p>
            <a:pPr indent="0" lvl="0" marL="0" rtl="0" algn="l">
              <a:lnSpc>
                <a:spcPct val="100000"/>
              </a:lnSpc>
              <a:spcBef>
                <a:spcPts val="0"/>
              </a:spcBef>
              <a:spcAft>
                <a:spcPts val="0"/>
              </a:spcAft>
              <a:buSzPts val="1800"/>
              <a:buNone/>
            </a:pPr>
            <a:r>
              <a:rPr lang="en">
                <a:solidFill>
                  <a:schemeClr val="dk2"/>
                </a:solidFill>
              </a:rPr>
              <a:t>Kimberly Hetrick, Ed.D., OESD 114</a:t>
            </a:r>
            <a:endParaRPr>
              <a:solidFill>
                <a:schemeClr val="dk2"/>
              </a:solidFill>
            </a:endParaRPr>
          </a:p>
        </p:txBody>
      </p:sp>
      <p:pic>
        <p:nvPicPr>
          <p:cNvPr id="1083" name="Google Shape;1083;p1"/>
          <p:cNvPicPr preferRelativeResize="0"/>
          <p:nvPr/>
        </p:nvPicPr>
        <p:blipFill rotWithShape="1">
          <a:blip r:embed="rId3">
            <a:alphaModFix/>
          </a:blip>
          <a:srcRect b="0" l="0" r="0" t="0"/>
          <a:stretch/>
        </p:blipFill>
        <p:spPr>
          <a:xfrm>
            <a:off x="2378328" y="227824"/>
            <a:ext cx="4387350" cy="2066600"/>
          </a:xfrm>
          <a:prstGeom prst="rect">
            <a:avLst/>
          </a:prstGeom>
          <a:noFill/>
          <a:ln>
            <a:noFill/>
          </a:ln>
        </p:spPr>
      </p:pic>
      <p:pic>
        <p:nvPicPr>
          <p:cNvPr id="1084" name="Google Shape;1084;p1"/>
          <p:cNvPicPr preferRelativeResize="0"/>
          <p:nvPr/>
        </p:nvPicPr>
        <p:blipFill rotWithShape="1">
          <a:blip r:embed="rId4">
            <a:alphaModFix/>
          </a:blip>
          <a:srcRect b="0" l="0" r="0" t="0"/>
          <a:stretch/>
        </p:blipFill>
        <p:spPr>
          <a:xfrm>
            <a:off x="5764125" y="3552375"/>
            <a:ext cx="1877411" cy="1300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24"/>
          <p:cNvSpPr txBox="1"/>
          <p:nvPr>
            <p:ph idx="12" type="sldNum"/>
          </p:nvPr>
        </p:nvSpPr>
        <p:spPr>
          <a:xfrm>
            <a:off x="8491460" y="4731074"/>
            <a:ext cx="4833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40403D"/>
              </a:buClr>
              <a:buSzPts val="1200"/>
              <a:buFont typeface="Quattrocento Sans"/>
              <a:buNone/>
            </a:pPr>
            <a:fld id="{00000000-1234-1234-1234-123412341234}" type="slidenum">
              <a:rPr lang="en"/>
              <a:t>‹#›</a:t>
            </a:fld>
            <a:endParaRPr/>
          </a:p>
        </p:txBody>
      </p:sp>
      <p:sp>
        <p:nvSpPr>
          <p:cNvPr id="1163" name="Google Shape;1163;p24"/>
          <p:cNvSpPr txBox="1"/>
          <p:nvPr/>
        </p:nvSpPr>
        <p:spPr>
          <a:xfrm>
            <a:off x="6980456" y="3572588"/>
            <a:ext cx="2409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Quattrocento Sans"/>
              <a:ea typeface="Quattrocento Sans"/>
              <a:cs typeface="Quattrocento Sans"/>
              <a:sym typeface="Quattrocento Sans"/>
            </a:endParaRPr>
          </a:p>
        </p:txBody>
      </p:sp>
      <p:pic>
        <p:nvPicPr>
          <p:cNvPr id="1164" name="Google Shape;1164;p24"/>
          <p:cNvPicPr preferRelativeResize="0"/>
          <p:nvPr/>
        </p:nvPicPr>
        <p:blipFill rotWithShape="1">
          <a:blip r:embed="rId3">
            <a:alphaModFix/>
          </a:blip>
          <a:srcRect b="0" l="0" r="0" t="0"/>
          <a:stretch/>
        </p:blipFill>
        <p:spPr>
          <a:xfrm>
            <a:off x="371875" y="736375"/>
            <a:ext cx="4873506" cy="3670750"/>
          </a:xfrm>
          <a:prstGeom prst="rect">
            <a:avLst/>
          </a:prstGeom>
          <a:noFill/>
          <a:ln>
            <a:noFill/>
          </a:ln>
        </p:spPr>
      </p:pic>
      <p:sp>
        <p:nvSpPr>
          <p:cNvPr id="1165" name="Google Shape;1165;p24"/>
          <p:cNvSpPr txBox="1"/>
          <p:nvPr/>
        </p:nvSpPr>
        <p:spPr>
          <a:xfrm>
            <a:off x="5685600" y="2256150"/>
            <a:ext cx="34584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Quattrocento Sans"/>
                <a:ea typeface="Quattrocento Sans"/>
                <a:cs typeface="Quattrocento Sans"/>
                <a:sym typeface="Quattrocento Sans"/>
              </a:rPr>
              <a:t>CTE Fundamentals</a:t>
            </a:r>
            <a:endParaRPr b="0" i="0" sz="29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9" name="Shape 1169"/>
        <p:cNvGrpSpPr/>
        <p:nvPr/>
      </p:nvGrpSpPr>
      <p:grpSpPr>
        <a:xfrm>
          <a:off x="0" y="0"/>
          <a:ext cx="0" cy="0"/>
          <a:chOff x="0" y="0"/>
          <a:chExt cx="0" cy="0"/>
        </a:xfrm>
      </p:grpSpPr>
      <p:pic>
        <p:nvPicPr>
          <p:cNvPr id="1170" name="Google Shape;1170;p25"/>
          <p:cNvPicPr preferRelativeResize="0"/>
          <p:nvPr/>
        </p:nvPicPr>
        <p:blipFill rotWithShape="1">
          <a:blip r:embed="rId4">
            <a:alphaModFix/>
          </a:blip>
          <a:srcRect b="0" l="3614" r="0" t="0"/>
          <a:stretch/>
        </p:blipFill>
        <p:spPr>
          <a:xfrm>
            <a:off x="0" y="2002264"/>
            <a:ext cx="3027758" cy="3141235"/>
          </a:xfrm>
          <a:prstGeom prst="rect">
            <a:avLst/>
          </a:prstGeom>
          <a:noFill/>
          <a:ln>
            <a:noFill/>
          </a:ln>
        </p:spPr>
      </p:pic>
      <p:pic>
        <p:nvPicPr>
          <p:cNvPr id="1171" name="Google Shape;1171;p25"/>
          <p:cNvPicPr preferRelativeResize="0"/>
          <p:nvPr/>
        </p:nvPicPr>
        <p:blipFill rotWithShape="1">
          <a:blip r:embed="rId5">
            <a:alphaModFix/>
          </a:blip>
          <a:srcRect b="0" l="35641" r="0" t="0"/>
          <a:stretch/>
        </p:blipFill>
        <p:spPr>
          <a:xfrm>
            <a:off x="0" y="2169260"/>
            <a:ext cx="1141809" cy="1774089"/>
          </a:xfrm>
          <a:prstGeom prst="rect">
            <a:avLst/>
          </a:prstGeom>
          <a:noFill/>
          <a:ln>
            <a:noFill/>
          </a:ln>
        </p:spPr>
      </p:pic>
      <p:sp>
        <p:nvSpPr>
          <p:cNvPr id="1172" name="Google Shape;1172;p25"/>
          <p:cNvSpPr/>
          <p:nvPr/>
        </p:nvSpPr>
        <p:spPr>
          <a:xfrm>
            <a:off x="6456759" y="1257300"/>
            <a:ext cx="2114700" cy="2114700"/>
          </a:xfrm>
          <a:prstGeom prst="ellipse">
            <a:avLst/>
          </a:prstGeom>
          <a:gradFill>
            <a:gsLst>
              <a:gs pos="0">
                <a:srgbClr val="78C4F1">
                  <a:alpha val="6274"/>
                </a:srgbClr>
              </a:gs>
              <a:gs pos="36000">
                <a:srgbClr val="78C4F1">
                  <a:alpha val="5490"/>
                </a:srgbClr>
              </a:gs>
              <a:gs pos="69000">
                <a:srgbClr val="78C4F1">
                  <a:alpha val="0"/>
                </a:srgbClr>
              </a:gs>
              <a:gs pos="100000">
                <a:srgbClr val="78C4F1">
                  <a:alpha val="0"/>
                </a:srgbClr>
              </a:gs>
            </a:gsLst>
            <a:path path="circle">
              <a:fillToRect b="50%" l="50%" r="50%" t="50%"/>
            </a:path>
            <a:tileRect/>
          </a:gra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73" name="Google Shape;1173;p25"/>
          <p:cNvPicPr preferRelativeResize="0"/>
          <p:nvPr/>
        </p:nvPicPr>
        <p:blipFill rotWithShape="1">
          <a:blip r:embed="rId6">
            <a:alphaModFix/>
          </a:blip>
          <a:srcRect b="0" l="0" r="0" t="28815"/>
          <a:stretch/>
        </p:blipFill>
        <p:spPr>
          <a:xfrm>
            <a:off x="5999559" y="0"/>
            <a:ext cx="1202540" cy="856055"/>
          </a:xfrm>
          <a:prstGeom prst="rect">
            <a:avLst/>
          </a:prstGeom>
          <a:noFill/>
          <a:ln>
            <a:noFill/>
          </a:ln>
        </p:spPr>
      </p:pic>
      <p:pic>
        <p:nvPicPr>
          <p:cNvPr id="1174" name="Google Shape;1174;p25"/>
          <p:cNvPicPr preferRelativeResize="0"/>
          <p:nvPr/>
        </p:nvPicPr>
        <p:blipFill rotWithShape="1">
          <a:blip r:embed="rId7">
            <a:alphaModFix/>
          </a:blip>
          <a:srcRect b="23318" l="0" r="0" t="0"/>
          <a:stretch/>
        </p:blipFill>
        <p:spPr>
          <a:xfrm>
            <a:off x="6456759" y="4572000"/>
            <a:ext cx="745300" cy="571500"/>
          </a:xfrm>
          <a:prstGeom prst="rect">
            <a:avLst/>
          </a:prstGeom>
          <a:noFill/>
          <a:ln>
            <a:noFill/>
          </a:ln>
        </p:spPr>
      </p:pic>
      <p:sp>
        <p:nvSpPr>
          <p:cNvPr id="1175" name="Google Shape;1175;p25"/>
          <p:cNvSpPr/>
          <p:nvPr/>
        </p:nvSpPr>
        <p:spPr>
          <a:xfrm>
            <a:off x="7828359" y="0"/>
            <a:ext cx="514500" cy="8574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25"/>
          <p:cNvSpPr/>
          <p:nvPr/>
        </p:nvSpPr>
        <p:spPr>
          <a:xfrm>
            <a:off x="6539954" y="1095173"/>
            <a:ext cx="2604045" cy="619449"/>
          </a:xfrm>
          <a:custGeom>
            <a:rect b="b" l="l" r="r" t="t"/>
            <a:pathLst>
              <a:path extrusionOk="0" h="825932" w="347206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
        <p:nvSpPr>
          <p:cNvPr id="1177" name="Google Shape;1177;p25"/>
          <p:cNvSpPr txBox="1"/>
          <p:nvPr>
            <p:ph type="title"/>
          </p:nvPr>
        </p:nvSpPr>
        <p:spPr>
          <a:xfrm>
            <a:off x="486700" y="471950"/>
            <a:ext cx="7690800" cy="7626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2"/>
              </a:buClr>
              <a:buSzPts val="2100"/>
              <a:buFont typeface="Century Gothic"/>
              <a:buNone/>
            </a:pPr>
            <a:r>
              <a:rPr lang="en" sz="2500"/>
              <a:t>Vision for Career Connected Learning in WA</a:t>
            </a:r>
            <a:endParaRPr/>
          </a:p>
        </p:txBody>
      </p:sp>
      <p:sp>
        <p:nvSpPr>
          <p:cNvPr id="1178" name="Google Shape;1178;p25"/>
          <p:cNvSpPr/>
          <p:nvPr/>
        </p:nvSpPr>
        <p:spPr>
          <a:xfrm>
            <a:off x="1" y="2943224"/>
            <a:ext cx="9144300" cy="22002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
        <p:nvSpPr>
          <p:cNvPr id="1179" name="Google Shape;1179;p25"/>
          <p:cNvSpPr/>
          <p:nvPr/>
        </p:nvSpPr>
        <p:spPr>
          <a:xfrm>
            <a:off x="1" y="1321550"/>
            <a:ext cx="9143775" cy="2101840"/>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1180" name="Google Shape;1180;p25"/>
          <p:cNvSpPr txBox="1"/>
          <p:nvPr>
            <p:ph idx="1" type="body"/>
          </p:nvPr>
        </p:nvSpPr>
        <p:spPr>
          <a:xfrm>
            <a:off x="486698" y="1911211"/>
            <a:ext cx="3642000" cy="24585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800"/>
              </a:spcBef>
              <a:spcAft>
                <a:spcPts val="0"/>
              </a:spcAft>
              <a:buSzPts val="1000"/>
              <a:buFont typeface="Noto Sans Symbols"/>
              <a:buNone/>
            </a:pPr>
            <a:r>
              <a:t/>
            </a:r>
            <a:endParaRPr sz="1300" u="sng">
              <a:solidFill>
                <a:schemeClr val="dk1"/>
              </a:solidFill>
            </a:endParaRPr>
          </a:p>
          <a:p>
            <a:pPr indent="0" lvl="0" marL="0" rtl="0" algn="l">
              <a:lnSpc>
                <a:spcPct val="90000"/>
              </a:lnSpc>
              <a:spcBef>
                <a:spcPts val="800"/>
              </a:spcBef>
              <a:spcAft>
                <a:spcPts val="0"/>
              </a:spcAft>
              <a:buSzPts val="1000"/>
              <a:buFont typeface="Noto Sans Symbols"/>
              <a:buNone/>
            </a:pPr>
            <a:r>
              <a:t/>
            </a:r>
            <a:endParaRPr sz="1300" u="sng">
              <a:solidFill>
                <a:schemeClr val="dk1"/>
              </a:solidFill>
            </a:endParaRPr>
          </a:p>
          <a:p>
            <a:pPr indent="0" lvl="0" marL="0" rtl="0" algn="l">
              <a:lnSpc>
                <a:spcPct val="90000"/>
              </a:lnSpc>
              <a:spcBef>
                <a:spcPts val="800"/>
              </a:spcBef>
              <a:spcAft>
                <a:spcPts val="0"/>
              </a:spcAft>
              <a:buSzPts val="1600"/>
              <a:buFont typeface="Noto Sans Symbols"/>
              <a:buChar char="►"/>
            </a:pPr>
            <a:r>
              <a:rPr lang="en" sz="1900" u="sng">
                <a:solidFill>
                  <a:schemeClr val="dk1"/>
                </a:solidFill>
              </a:rPr>
              <a:t>Every young adult</a:t>
            </a:r>
            <a:r>
              <a:rPr lang="en" sz="1900">
                <a:solidFill>
                  <a:schemeClr val="dk1"/>
                </a:solidFill>
              </a:rPr>
              <a:t> in Washington will have multiple pathways towards economic self-sufficiency and fulfillment, strengthened by a comprehensive statewide system for career connected learning.</a:t>
            </a:r>
            <a:endParaRPr sz="1900"/>
          </a:p>
        </p:txBody>
      </p:sp>
      <p:pic>
        <p:nvPicPr>
          <p:cNvPr id="1181" name="Google Shape;1181;p25"/>
          <p:cNvPicPr preferRelativeResize="0"/>
          <p:nvPr/>
        </p:nvPicPr>
        <p:blipFill rotWithShape="1">
          <a:blip r:embed="rId8">
            <a:alphaModFix/>
          </a:blip>
          <a:srcRect b="0" l="0" r="0" t="0"/>
          <a:stretch/>
        </p:blipFill>
        <p:spPr>
          <a:xfrm>
            <a:off x="4738544" y="1911211"/>
            <a:ext cx="3749506" cy="27465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g237cce07acf_6_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a:t>What we know….</a:t>
            </a:r>
            <a:endParaRPr/>
          </a:p>
        </p:txBody>
      </p:sp>
      <p:sp>
        <p:nvSpPr>
          <p:cNvPr id="1188" name="Google Shape;1188;g237cce07acf_6_0"/>
          <p:cNvSpPr txBox="1"/>
          <p:nvPr>
            <p:ph idx="1" type="body"/>
          </p:nvPr>
        </p:nvSpPr>
        <p:spPr>
          <a:xfrm>
            <a:off x="628650" y="1369219"/>
            <a:ext cx="7886700" cy="3192000"/>
          </a:xfrm>
          <a:prstGeom prst="rect">
            <a:avLst/>
          </a:prstGeom>
          <a:noFill/>
          <a:ln>
            <a:noFill/>
          </a:ln>
        </p:spPr>
        <p:txBody>
          <a:bodyPr anchorCtr="0" anchor="t" bIns="34275" lIns="68575" spcFirstLastPara="1" rIns="68575" wrap="square" tIns="34275">
            <a:normAutofit fontScale="77500" lnSpcReduction="20000"/>
          </a:bodyPr>
          <a:lstStyle/>
          <a:p>
            <a:pPr indent="0" lvl="0" marL="0" rtl="0" algn="l">
              <a:lnSpc>
                <a:spcPct val="110000"/>
              </a:lnSpc>
              <a:spcBef>
                <a:spcPts val="1000"/>
              </a:spcBef>
              <a:spcAft>
                <a:spcPts val="0"/>
              </a:spcAft>
              <a:buNone/>
            </a:pPr>
            <a:r>
              <a:rPr lang="en" sz="2200">
                <a:solidFill>
                  <a:srgbClr val="000000"/>
                </a:solidFill>
                <a:latin typeface="Arial"/>
                <a:ea typeface="Arial"/>
                <a:cs typeface="Arial"/>
                <a:sym typeface="Arial"/>
              </a:rPr>
              <a:t>Youth with disabilities are persistently under-represented in paid employment (Lindsay et al., 2015). </a:t>
            </a:r>
            <a:endParaRPr sz="2200">
              <a:solidFill>
                <a:srgbClr val="000000"/>
              </a:solidFill>
              <a:latin typeface="Arial"/>
              <a:ea typeface="Arial"/>
              <a:cs typeface="Arial"/>
              <a:sym typeface="Arial"/>
            </a:endParaRPr>
          </a:p>
          <a:p>
            <a:pPr indent="0" lvl="0" marL="0" rtl="0" algn="l">
              <a:lnSpc>
                <a:spcPct val="110000"/>
              </a:lnSpc>
              <a:spcBef>
                <a:spcPts val="1000"/>
              </a:spcBef>
              <a:spcAft>
                <a:spcPts val="0"/>
              </a:spcAft>
              <a:buNone/>
            </a:pPr>
            <a:r>
              <a:t/>
            </a:r>
            <a:endParaRPr sz="2200">
              <a:solidFill>
                <a:srgbClr val="000000"/>
              </a:solidFill>
              <a:latin typeface="Arial"/>
              <a:ea typeface="Arial"/>
              <a:cs typeface="Arial"/>
              <a:sym typeface="Arial"/>
            </a:endParaRPr>
          </a:p>
          <a:p>
            <a:pPr indent="0" lvl="0" marL="0" rtl="0" algn="l">
              <a:lnSpc>
                <a:spcPct val="110000"/>
              </a:lnSpc>
              <a:spcBef>
                <a:spcPts val="1000"/>
              </a:spcBef>
              <a:spcAft>
                <a:spcPts val="0"/>
              </a:spcAft>
              <a:buNone/>
            </a:pPr>
            <a:r>
              <a:rPr lang="en" sz="2200">
                <a:solidFill>
                  <a:srgbClr val="000000"/>
                </a:solidFill>
                <a:latin typeface="Arial"/>
                <a:ea typeface="Arial"/>
                <a:cs typeface="Arial"/>
                <a:sym typeface="Arial"/>
              </a:rPr>
              <a:t>According to the U.S. Bureau of Labor Statistics, in 2022 youth with disabilities between the ages of 16-24 were employed about half as often as their peers without disabilities (U.S. Bureau of Labor Statistics, 2023)</a:t>
            </a:r>
            <a:endParaRPr sz="2200">
              <a:solidFill>
                <a:srgbClr val="000000"/>
              </a:solidFill>
              <a:latin typeface="Arial"/>
              <a:ea typeface="Arial"/>
              <a:cs typeface="Arial"/>
              <a:sym typeface="Arial"/>
            </a:endParaRPr>
          </a:p>
          <a:p>
            <a:pPr indent="0" lvl="0" marL="0" rtl="0" algn="l">
              <a:lnSpc>
                <a:spcPct val="110000"/>
              </a:lnSpc>
              <a:spcBef>
                <a:spcPts val="1000"/>
              </a:spcBef>
              <a:spcAft>
                <a:spcPts val="0"/>
              </a:spcAft>
              <a:buNone/>
            </a:pPr>
            <a:r>
              <a:t/>
            </a:r>
            <a:endParaRPr sz="2200">
              <a:solidFill>
                <a:srgbClr val="000000"/>
              </a:solidFill>
              <a:latin typeface="Arial"/>
              <a:ea typeface="Arial"/>
              <a:cs typeface="Arial"/>
              <a:sym typeface="Arial"/>
            </a:endParaRPr>
          </a:p>
          <a:p>
            <a:pPr indent="0" lvl="0" marL="0" rtl="0" algn="l">
              <a:lnSpc>
                <a:spcPct val="110000"/>
              </a:lnSpc>
              <a:spcBef>
                <a:spcPts val="1000"/>
              </a:spcBef>
              <a:spcAft>
                <a:spcPts val="0"/>
              </a:spcAft>
              <a:buNone/>
            </a:pPr>
            <a:r>
              <a:rPr lang="en" sz="2200">
                <a:solidFill>
                  <a:srgbClr val="000000"/>
                </a:solidFill>
                <a:latin typeface="Arial"/>
                <a:ea typeface="Arial"/>
                <a:cs typeface="Arial"/>
                <a:sym typeface="Arial"/>
              </a:rPr>
              <a:t>Students with disabilities are more likely to achieve their aspirations for life after high school if they are provided the right combination of opportunities, instruction, services, and supports (Trainor et al., 2020) [AND HOPE]</a:t>
            </a:r>
            <a:endParaRPr sz="2200">
              <a:solidFill>
                <a:srgbClr val="000000"/>
              </a:solidFill>
              <a:latin typeface="Arial"/>
              <a:ea typeface="Arial"/>
              <a:cs typeface="Arial"/>
              <a:sym typeface="Arial"/>
            </a:endParaRPr>
          </a:p>
          <a:p>
            <a:pPr indent="0" lvl="0" marL="0" rtl="0" algn="l">
              <a:lnSpc>
                <a:spcPct val="90000"/>
              </a:lnSpc>
              <a:spcBef>
                <a:spcPts val="800"/>
              </a:spcBef>
              <a:spcAft>
                <a:spcPts val="0"/>
              </a:spcAft>
              <a:buSzPct val="66666"/>
              <a:buNone/>
            </a:pPr>
            <a:r>
              <a:t/>
            </a:r>
            <a:endParaRPr>
              <a:solidFill>
                <a:srgbClr val="000000"/>
              </a:solidFill>
              <a:latin typeface="Times New Roman"/>
              <a:ea typeface="Times New Roman"/>
              <a:cs typeface="Times New Roman"/>
              <a:sym typeface="Times New Roman"/>
            </a:endParaRPr>
          </a:p>
        </p:txBody>
      </p:sp>
      <p:sp>
        <p:nvSpPr>
          <p:cNvPr id="1189" name="Google Shape;1189;g237cce07acf_6_0"/>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40403D"/>
              </a:buClr>
              <a:buSzPts val="1200"/>
              <a:buFont typeface="Quattrocento Sans"/>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93" name="Shape 1193"/>
        <p:cNvGrpSpPr/>
        <p:nvPr/>
      </p:nvGrpSpPr>
      <p:grpSpPr>
        <a:xfrm>
          <a:off x="0" y="0"/>
          <a:ext cx="0" cy="0"/>
          <a:chOff x="0" y="0"/>
          <a:chExt cx="0" cy="0"/>
        </a:xfrm>
      </p:grpSpPr>
      <p:pic>
        <p:nvPicPr>
          <p:cNvPr id="1194" name="Google Shape;1194;p62"/>
          <p:cNvPicPr preferRelativeResize="0"/>
          <p:nvPr/>
        </p:nvPicPr>
        <p:blipFill rotWithShape="1">
          <a:blip r:embed="rId3">
            <a:alphaModFix/>
          </a:blip>
          <a:srcRect b="0" l="0" r="0" t="0"/>
          <a:stretch/>
        </p:blipFill>
        <p:spPr>
          <a:xfrm>
            <a:off x="1286925" y="107950"/>
            <a:ext cx="6570125" cy="49276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u="sng">
                <a:solidFill>
                  <a:schemeClr val="hlink"/>
                </a:solidFill>
                <a:hlinkClick r:id="rId3"/>
              </a:rPr>
              <a:t>Success in the New Economy</a:t>
            </a:r>
            <a:endParaRPr/>
          </a:p>
        </p:txBody>
      </p:sp>
      <p:sp>
        <p:nvSpPr>
          <p:cNvPr id="1201" name="Google Shape;1201;p27"/>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40403D"/>
              </a:buClr>
              <a:buSzPts val="1200"/>
              <a:buFont typeface="Quattrocento Sans"/>
              <a:buNone/>
            </a:pPr>
            <a:fld id="{00000000-1234-1234-1234-123412341234}" type="slidenum">
              <a:rPr lang="en"/>
              <a:t>‹#›</a:t>
            </a:fld>
            <a:endParaRPr/>
          </a:p>
        </p:txBody>
      </p:sp>
      <p:pic>
        <p:nvPicPr>
          <p:cNvPr descr="This update to the viral animation video “Success in the New Economy” helps audiences understand how to ultimately secure a competitive advantage in the new economy. Students must simultaneously receive applied technical skills, industry-recognized certifications, and employability preparation combined with a rigorous general education. Produced and narrated by Kevin J. Fleming, Ph.D., a work of SUBSTANCE. Funded by Orange County Career Education: https://futurebuilt.org/" id="1202" name="Google Shape;1202;p27" title="Success in the New Economy - FutureBuilt">
            <a:hlinkClick r:id="rId4"/>
          </p:cNvPr>
          <p:cNvPicPr preferRelativeResize="0"/>
          <p:nvPr/>
        </p:nvPicPr>
        <p:blipFill rotWithShape="1">
          <a:blip r:embed="rId5">
            <a:alphaModFix/>
          </a:blip>
          <a:srcRect b="0" l="0" r="0" t="0"/>
          <a:stretch/>
        </p:blipFill>
        <p:spPr>
          <a:xfrm>
            <a:off x="2632894" y="1679269"/>
            <a:ext cx="3429000" cy="2571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2"/>
                                        </p:tgtEl>
                                        <p:attrNameLst>
                                          <p:attrName>style.visibility</p:attrName>
                                        </p:attrNameLst>
                                      </p:cBhvr>
                                      <p:to>
                                        <p:strVal val="visible"/>
                                      </p:to>
                                    </p:set>
                                    <p:animEffect filter="fade" transition="in">
                                      <p:cBhvr>
                                        <p:cTn dur="1000"/>
                                        <p:tgtEl>
                                          <p:spTgt spid="1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a:t>What we can do about it…</a:t>
            </a:r>
            <a:endParaRPr/>
          </a:p>
        </p:txBody>
      </p:sp>
      <p:sp>
        <p:nvSpPr>
          <p:cNvPr id="1209" name="Google Shape;1209;p28"/>
          <p:cNvSpPr txBox="1"/>
          <p:nvPr>
            <p:ph idx="1" type="body"/>
          </p:nvPr>
        </p:nvSpPr>
        <p:spPr>
          <a:xfrm>
            <a:off x="628650" y="1369219"/>
            <a:ext cx="7886700" cy="31920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SzPts val="1400"/>
              <a:buNone/>
            </a:pPr>
            <a:r>
              <a:t/>
            </a:r>
            <a:endParaRPr sz="2500">
              <a:solidFill>
                <a:srgbClr val="5E6A74"/>
              </a:solidFill>
              <a:latin typeface="Times New Roman"/>
              <a:ea typeface="Times New Roman"/>
              <a:cs typeface="Times New Roman"/>
              <a:sym typeface="Times New Roman"/>
            </a:endParaRPr>
          </a:p>
          <a:p>
            <a:pPr indent="0" lvl="0" marL="0" rtl="0" algn="l">
              <a:lnSpc>
                <a:spcPct val="90000"/>
              </a:lnSpc>
              <a:spcBef>
                <a:spcPts val="800"/>
              </a:spcBef>
              <a:spcAft>
                <a:spcPts val="0"/>
              </a:spcAft>
              <a:buSzPts val="1400"/>
              <a:buNone/>
            </a:pPr>
            <a:r>
              <a:rPr lang="en" sz="2500">
                <a:solidFill>
                  <a:srgbClr val="5E6A74"/>
                </a:solidFill>
                <a:latin typeface="Times New Roman"/>
                <a:ea typeface="Times New Roman"/>
                <a:cs typeface="Times New Roman"/>
                <a:sym typeface="Times New Roman"/>
              </a:rPr>
              <a:t>Encourage more students with disabilities to participate in CTE programming, take advantage of CTE graduation pathways, and help them get there.</a:t>
            </a:r>
            <a:endParaRPr sz="2500">
              <a:solidFill>
                <a:srgbClr val="5E6A74"/>
              </a:solidFill>
              <a:latin typeface="Times New Roman"/>
              <a:ea typeface="Times New Roman"/>
              <a:cs typeface="Times New Roman"/>
              <a:sym typeface="Times New Roman"/>
            </a:endParaRPr>
          </a:p>
          <a:p>
            <a:pPr indent="0" lvl="0" marL="0" rtl="0" algn="l">
              <a:lnSpc>
                <a:spcPct val="90000"/>
              </a:lnSpc>
              <a:spcBef>
                <a:spcPts val="800"/>
              </a:spcBef>
              <a:spcAft>
                <a:spcPts val="0"/>
              </a:spcAft>
              <a:buSzPts val="1400"/>
              <a:buNone/>
            </a:pPr>
            <a:r>
              <a:t/>
            </a:r>
            <a:endParaRPr sz="2500">
              <a:solidFill>
                <a:srgbClr val="5E6A74"/>
              </a:solidFill>
              <a:latin typeface="Times New Roman"/>
              <a:ea typeface="Times New Roman"/>
              <a:cs typeface="Times New Roman"/>
              <a:sym typeface="Times New Roman"/>
            </a:endParaRPr>
          </a:p>
          <a:p>
            <a:pPr indent="0" lvl="0" marL="0" rtl="0" algn="l">
              <a:lnSpc>
                <a:spcPct val="90000"/>
              </a:lnSpc>
              <a:spcBef>
                <a:spcPts val="800"/>
              </a:spcBef>
              <a:spcAft>
                <a:spcPts val="0"/>
              </a:spcAft>
              <a:buSzPts val="1400"/>
              <a:buNone/>
            </a:pPr>
            <a:r>
              <a:t/>
            </a:r>
            <a:endParaRPr sz="2500">
              <a:solidFill>
                <a:srgbClr val="5E6A74"/>
              </a:solidFill>
              <a:latin typeface="Times New Roman"/>
              <a:ea typeface="Times New Roman"/>
              <a:cs typeface="Times New Roman"/>
              <a:sym typeface="Times New Roman"/>
            </a:endParaRPr>
          </a:p>
        </p:txBody>
      </p:sp>
      <p:sp>
        <p:nvSpPr>
          <p:cNvPr id="1210" name="Google Shape;1210;p28"/>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40403D"/>
              </a:buClr>
              <a:buSzPts val="1200"/>
              <a:buFont typeface="Quattrocento Sans"/>
              <a:buNone/>
            </a:pPr>
            <a:fld id="{00000000-1234-1234-1234-123412341234}" type="slidenum">
              <a:rPr lang="en"/>
              <a:t>‹#›</a:t>
            </a:fld>
            <a:endParaRPr/>
          </a:p>
        </p:txBody>
      </p:sp>
      <p:pic>
        <p:nvPicPr>
          <p:cNvPr id="1211" name="Google Shape;1211;p28"/>
          <p:cNvPicPr preferRelativeResize="0"/>
          <p:nvPr/>
        </p:nvPicPr>
        <p:blipFill rotWithShape="1">
          <a:blip r:embed="rId3">
            <a:alphaModFix/>
          </a:blip>
          <a:srcRect b="0" l="0" r="0" t="0"/>
          <a:stretch/>
        </p:blipFill>
        <p:spPr>
          <a:xfrm>
            <a:off x="2976319" y="3726319"/>
            <a:ext cx="3191363" cy="1237650"/>
          </a:xfrm>
          <a:prstGeom prst="rect">
            <a:avLst/>
          </a:prstGeom>
          <a:noFill/>
          <a:ln>
            <a:noFill/>
          </a:ln>
        </p:spPr>
      </p:pic>
      <p:sp>
        <p:nvSpPr>
          <p:cNvPr id="1212" name="Google Shape;1212;p28"/>
          <p:cNvSpPr txBox="1"/>
          <p:nvPr/>
        </p:nvSpPr>
        <p:spPr>
          <a:xfrm>
            <a:off x="0" y="0"/>
            <a:ext cx="22500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1213" name="Google Shape;1213;p28"/>
          <p:cNvSpPr/>
          <p:nvPr/>
        </p:nvSpPr>
        <p:spPr>
          <a:xfrm>
            <a:off x="7033856" y="105544"/>
            <a:ext cx="1330800" cy="1330800"/>
          </a:xfrm>
          <a:prstGeom prst="wave">
            <a:avLst>
              <a:gd fmla="val 12500" name="adj1"/>
              <a:gd fmla="val 0" name="adj2"/>
            </a:avLst>
          </a:prstGeom>
          <a:solidFill>
            <a:srgbClr val="FFF2CC"/>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28"/>
          <p:cNvSpPr txBox="1"/>
          <p:nvPr/>
        </p:nvSpPr>
        <p:spPr>
          <a:xfrm>
            <a:off x="7068506" y="540131"/>
            <a:ext cx="1261500" cy="477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FF"/>
                </a:solidFill>
                <a:latin typeface="Quattrocento Sans"/>
                <a:ea typeface="Quattrocento Sans"/>
                <a:cs typeface="Quattrocento Sans"/>
                <a:sym typeface="Quattrocento Sans"/>
              </a:rPr>
              <a:t>Post-secondary education for all!</a:t>
            </a:r>
            <a:endParaRPr b="1" i="0" sz="1100" u="none" cap="none" strike="noStrike">
              <a:solidFill>
                <a:srgbClr val="0000FF"/>
              </a:solidFill>
              <a:latin typeface="Quattrocento Sans"/>
              <a:ea typeface="Quattrocento Sans"/>
              <a:cs typeface="Quattrocento Sans"/>
              <a:sym typeface="Quattrocento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29"/>
          <p:cNvSpPr txBox="1"/>
          <p:nvPr>
            <p:ph type="title"/>
          </p:nvPr>
        </p:nvSpPr>
        <p:spPr>
          <a:xfrm>
            <a:off x="577623" y="367280"/>
            <a:ext cx="7989000" cy="812100"/>
          </a:xfrm>
          <a:prstGeom prst="rect">
            <a:avLst/>
          </a:prstGeom>
          <a:solidFill>
            <a:schemeClr val="accent2"/>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Quattrocento Sans"/>
              <a:buNone/>
            </a:pPr>
            <a:r>
              <a:rPr lang="en">
                <a:solidFill>
                  <a:schemeClr val="lt1"/>
                </a:solidFill>
              </a:rPr>
              <a:t>Let Us Count the Ways!</a:t>
            </a:r>
            <a:endParaRPr/>
          </a:p>
        </p:txBody>
      </p:sp>
      <p:sp>
        <p:nvSpPr>
          <p:cNvPr id="1221" name="Google Shape;1221;p29"/>
          <p:cNvSpPr txBox="1"/>
          <p:nvPr>
            <p:ph idx="1" type="body"/>
          </p:nvPr>
        </p:nvSpPr>
        <p:spPr>
          <a:xfrm>
            <a:off x="409074" y="1259150"/>
            <a:ext cx="8325900" cy="8121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800"/>
              <a:buNone/>
            </a:pPr>
            <a:r>
              <a:rPr lang="en" sz="1800"/>
              <a:t>Benefits of </a:t>
            </a:r>
            <a:r>
              <a:rPr b="1" lang="en" sz="1800"/>
              <a:t>CTE Programs/Graduation Pathways </a:t>
            </a:r>
            <a:r>
              <a:rPr lang="en" sz="1800"/>
              <a:t>for all students, communities, and the workforce contributes to overall economic health of our beautiful State</a:t>
            </a:r>
            <a:endParaRPr/>
          </a:p>
        </p:txBody>
      </p:sp>
      <p:graphicFrame>
        <p:nvGraphicFramePr>
          <p:cNvPr id="1222" name="Google Shape;1222;p29"/>
          <p:cNvGraphicFramePr/>
          <p:nvPr/>
        </p:nvGraphicFramePr>
        <p:xfrm>
          <a:off x="628650" y="1913150"/>
          <a:ext cx="3000000" cy="3000000"/>
        </p:xfrm>
        <a:graphic>
          <a:graphicData uri="http://schemas.openxmlformats.org/drawingml/2006/table">
            <a:tbl>
              <a:tblPr bandRow="1" firstRow="1">
                <a:noFill/>
                <a:tableStyleId>{09F8AFBB-6C8B-4807-A1A3-046335217F88}</a:tableStyleId>
              </a:tblPr>
              <a:tblGrid>
                <a:gridCol w="3943350"/>
                <a:gridCol w="3943350"/>
              </a:tblGrid>
              <a:tr h="329275">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Education</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Workforce</a:t>
                      </a:r>
                      <a:endParaRPr sz="1100" u="none" cap="none" strike="noStrike"/>
                    </a:p>
                  </a:txBody>
                  <a:tcPr marT="34300" marB="34300" marR="68600" marL="68600"/>
                </a:tc>
              </a:tr>
              <a:tr h="270050">
                <a:tc>
                  <a:txBody>
                    <a:bodyPr/>
                    <a:lstStyle/>
                    <a:p>
                      <a:pPr indent="-215900" lvl="0" marL="215900" marR="0" rtl="0" algn="l">
                        <a:lnSpc>
                          <a:spcPct val="100000"/>
                        </a:lnSpc>
                        <a:spcBef>
                          <a:spcPts val="0"/>
                        </a:spcBef>
                        <a:spcAft>
                          <a:spcPts val="0"/>
                        </a:spcAft>
                        <a:buClr>
                          <a:schemeClr val="dk1"/>
                        </a:buClr>
                        <a:buSzPts val="1400"/>
                        <a:buFont typeface="Arial"/>
                        <a:buChar char="•"/>
                      </a:pPr>
                      <a:r>
                        <a:rPr lang="en" sz="1400" u="none" cap="none" strike="noStrike">
                          <a:solidFill>
                            <a:schemeClr val="dk1"/>
                          </a:solidFill>
                          <a:latin typeface="Quattrocento Sans"/>
                          <a:ea typeface="Quattrocento Sans"/>
                          <a:cs typeface="Quattrocento Sans"/>
                          <a:sym typeface="Quattrocento Sans"/>
                        </a:rPr>
                        <a:t>Fills a critical gap for high school students</a:t>
                      </a:r>
                      <a:endParaRPr sz="1100" u="none" cap="none" strike="noStrike"/>
                    </a:p>
                  </a:txBody>
                  <a:tcPr marT="34300" marB="34300" marR="68600" marL="68600"/>
                </a:tc>
                <a:tc>
                  <a:txBody>
                    <a:bodyPr/>
                    <a:lstStyle/>
                    <a:p>
                      <a:pPr indent="-215900" lvl="0" marL="215900" marR="0" rtl="0" algn="l">
                        <a:lnSpc>
                          <a:spcPct val="100000"/>
                        </a:lnSpc>
                        <a:spcBef>
                          <a:spcPts val="0"/>
                        </a:spcBef>
                        <a:spcAft>
                          <a:spcPts val="0"/>
                        </a:spcAft>
                        <a:buClr>
                          <a:schemeClr val="dk1"/>
                        </a:buClr>
                        <a:buSzPts val="1400"/>
                        <a:buFont typeface="Arial"/>
                        <a:buChar char="•"/>
                      </a:pPr>
                      <a:r>
                        <a:rPr lang="en" sz="1400" u="none" cap="none" strike="noStrike">
                          <a:solidFill>
                            <a:schemeClr val="dk1"/>
                          </a:solidFill>
                          <a:latin typeface="Quattrocento Sans"/>
                          <a:ea typeface="Quattrocento Sans"/>
                          <a:cs typeface="Quattrocento Sans"/>
                          <a:sym typeface="Quattrocento Sans"/>
                        </a:rPr>
                        <a:t>Helps fill the skills gap</a:t>
                      </a:r>
                      <a:endParaRPr sz="1100" u="none" cap="none" strike="noStrike"/>
                    </a:p>
                  </a:txBody>
                  <a:tcPr marT="34300" marB="34300" marR="68600" marL="68600"/>
                </a:tc>
              </a:tr>
              <a:tr h="270050">
                <a:tc>
                  <a:txBody>
                    <a:bodyPr/>
                    <a:lstStyle/>
                    <a:p>
                      <a:pPr indent="-215900" lvl="0" marL="215900" marR="0" rtl="0" algn="l">
                        <a:lnSpc>
                          <a:spcPct val="100000"/>
                        </a:lnSpc>
                        <a:spcBef>
                          <a:spcPts val="0"/>
                        </a:spcBef>
                        <a:spcAft>
                          <a:spcPts val="0"/>
                        </a:spcAft>
                        <a:buClr>
                          <a:schemeClr val="dk1"/>
                        </a:buClr>
                        <a:buSzPts val="1400"/>
                        <a:buFont typeface="Arial"/>
                        <a:buChar char="•"/>
                      </a:pPr>
                      <a:r>
                        <a:rPr lang="en" sz="1400" u="none" cap="none" strike="noStrike">
                          <a:solidFill>
                            <a:schemeClr val="dk1"/>
                          </a:solidFill>
                          <a:latin typeface="Quattrocento Sans"/>
                          <a:ea typeface="Quattrocento Sans"/>
                          <a:cs typeface="Quattrocento Sans"/>
                          <a:sym typeface="Quattrocento Sans"/>
                        </a:rPr>
                        <a:t>Leads to fewer dropouts</a:t>
                      </a:r>
                      <a:endParaRPr sz="1100" u="none" cap="none" strike="noStrike"/>
                    </a:p>
                  </a:txBody>
                  <a:tcPr marT="34300" marB="34300" marR="68600" marL="68600"/>
                </a:tc>
                <a:tc>
                  <a:txBody>
                    <a:bodyPr/>
                    <a:lstStyle/>
                    <a:p>
                      <a:pPr indent="-215900" lvl="0" marL="215900" marR="0" rtl="0" algn="l">
                        <a:lnSpc>
                          <a:spcPct val="100000"/>
                        </a:lnSpc>
                        <a:spcBef>
                          <a:spcPts val="0"/>
                        </a:spcBef>
                        <a:spcAft>
                          <a:spcPts val="0"/>
                        </a:spcAft>
                        <a:buClr>
                          <a:schemeClr val="dk1"/>
                        </a:buClr>
                        <a:buSzPts val="1400"/>
                        <a:buFont typeface="Arial"/>
                        <a:buChar char="•"/>
                      </a:pPr>
                      <a:r>
                        <a:rPr lang="en" sz="1400" u="none" cap="none" strike="noStrike">
                          <a:solidFill>
                            <a:schemeClr val="dk1"/>
                          </a:solidFill>
                          <a:latin typeface="Quattrocento Sans"/>
                          <a:ea typeface="Quattrocento Sans"/>
                          <a:cs typeface="Quattrocento Sans"/>
                          <a:sym typeface="Quattrocento Sans"/>
                        </a:rPr>
                        <a:t>Prepares students for leading industries</a:t>
                      </a:r>
                      <a:endParaRPr sz="1100" u="none" cap="none" strike="noStrike"/>
                    </a:p>
                  </a:txBody>
                  <a:tcPr marT="34300" marB="34300" marR="68600" marL="68600"/>
                </a:tc>
              </a:tr>
              <a:tr h="460975">
                <a:tc>
                  <a:txBody>
                    <a:bodyPr/>
                    <a:lstStyle/>
                    <a:p>
                      <a:pPr indent="-215900" lvl="0" marL="215900" marR="0" rtl="0" algn="l">
                        <a:lnSpc>
                          <a:spcPct val="100000"/>
                        </a:lnSpc>
                        <a:spcBef>
                          <a:spcPts val="0"/>
                        </a:spcBef>
                        <a:spcAft>
                          <a:spcPts val="0"/>
                        </a:spcAft>
                        <a:buClr>
                          <a:schemeClr val="dk1"/>
                        </a:buClr>
                        <a:buSzPts val="1400"/>
                        <a:buFont typeface="Arial"/>
                        <a:buChar char="•"/>
                      </a:pPr>
                      <a:r>
                        <a:rPr lang="en" sz="1400" u="none" cap="none" strike="noStrike">
                          <a:solidFill>
                            <a:schemeClr val="dk1"/>
                          </a:solidFill>
                          <a:latin typeface="Quattrocento Sans"/>
                          <a:ea typeface="Quattrocento Sans"/>
                          <a:cs typeface="Quattrocento Sans"/>
                          <a:sym typeface="Quattrocento Sans"/>
                        </a:rPr>
                        <a:t>Provides pathways to advancement</a:t>
                      </a:r>
                      <a:endParaRPr sz="1100" u="none" cap="none" strike="noStrike"/>
                    </a:p>
                  </a:txBody>
                  <a:tcPr marT="34300" marB="34300" marR="68600" marL="68600"/>
                </a:tc>
                <a:tc>
                  <a:txBody>
                    <a:bodyPr/>
                    <a:lstStyle/>
                    <a:p>
                      <a:pPr indent="-215900" lvl="0" marL="215900" marR="0" rtl="0" algn="l">
                        <a:lnSpc>
                          <a:spcPct val="100000"/>
                        </a:lnSpc>
                        <a:spcBef>
                          <a:spcPts val="0"/>
                        </a:spcBef>
                        <a:spcAft>
                          <a:spcPts val="0"/>
                        </a:spcAft>
                        <a:buClr>
                          <a:schemeClr val="dk1"/>
                        </a:buClr>
                        <a:buSzPts val="1400"/>
                        <a:buFont typeface="Arial"/>
                        <a:buChar char="•"/>
                      </a:pPr>
                      <a:r>
                        <a:rPr lang="en" sz="1400" u="none" cap="none" strike="noStrike">
                          <a:solidFill>
                            <a:schemeClr val="dk1"/>
                          </a:solidFill>
                          <a:latin typeface="Quattrocento Sans"/>
                          <a:ea typeface="Quattrocento Sans"/>
                          <a:cs typeface="Quattrocento Sans"/>
                          <a:sym typeface="Quattrocento Sans"/>
                        </a:rPr>
                        <a:t>Directly connects learners in high school and postsecondary with employers</a:t>
                      </a:r>
                      <a:endParaRPr sz="1100" u="none" cap="none" strike="noStrike"/>
                    </a:p>
                  </a:txBody>
                  <a:tcPr marT="34300" marB="34300" marR="68600" marL="68600"/>
                </a:tc>
              </a:tr>
              <a:tr h="460975">
                <a:tc>
                  <a:txBody>
                    <a:bodyPr/>
                    <a:lstStyle/>
                    <a:p>
                      <a:pPr indent="-215900" lvl="0" marL="215900" marR="0" rtl="0" algn="l">
                        <a:lnSpc>
                          <a:spcPct val="100000"/>
                        </a:lnSpc>
                        <a:spcBef>
                          <a:spcPts val="0"/>
                        </a:spcBef>
                        <a:spcAft>
                          <a:spcPts val="0"/>
                        </a:spcAft>
                        <a:buClr>
                          <a:schemeClr val="dk1"/>
                        </a:buClr>
                        <a:buSzPts val="1400"/>
                        <a:buFont typeface="Arial"/>
                        <a:buChar char="•"/>
                      </a:pPr>
                      <a:r>
                        <a:rPr lang="en" sz="1400" u="none" cap="none" strike="noStrike">
                          <a:solidFill>
                            <a:schemeClr val="dk1"/>
                          </a:solidFill>
                          <a:latin typeface="Quattrocento Sans"/>
                          <a:ea typeface="Quattrocento Sans"/>
                          <a:cs typeface="Quattrocento Sans"/>
                          <a:sym typeface="Quattrocento Sans"/>
                        </a:rPr>
                        <a:t>Creates pathways to college and career success</a:t>
                      </a:r>
                      <a:endParaRPr sz="1100" u="none" cap="none" strike="noStrike"/>
                    </a:p>
                    <a:p>
                      <a:pPr indent="-127000" lvl="0" marL="215900" marR="0" rtl="0" algn="l">
                        <a:lnSpc>
                          <a:spcPct val="100000"/>
                        </a:lnSpc>
                        <a:spcBef>
                          <a:spcPts val="0"/>
                        </a:spcBef>
                        <a:spcAft>
                          <a:spcPts val="0"/>
                        </a:spcAft>
                        <a:buClr>
                          <a:schemeClr val="dk1"/>
                        </a:buClr>
                        <a:buSzPts val="1400"/>
                        <a:buFont typeface="Arial"/>
                        <a:buNone/>
                      </a:pPr>
                      <a:r>
                        <a:t/>
                      </a:r>
                      <a:endParaRPr sz="1400" u="none" cap="none" strike="noStrike">
                        <a:solidFill>
                          <a:schemeClr val="dk1"/>
                        </a:solidFill>
                        <a:latin typeface="Quattrocento Sans"/>
                        <a:ea typeface="Quattrocento Sans"/>
                        <a:cs typeface="Quattrocento Sans"/>
                        <a:sym typeface="Quattrocento Sans"/>
                      </a:endParaRPr>
                    </a:p>
                  </a:txBody>
                  <a:tcPr marT="34300" marB="34300" marR="68600" marL="68600"/>
                </a:tc>
                <a:tc>
                  <a:txBody>
                    <a:bodyPr/>
                    <a:lstStyle/>
                    <a:p>
                      <a:pPr indent="-215900" lvl="0" marL="215900" marR="0" rtl="0" algn="l">
                        <a:lnSpc>
                          <a:spcPct val="100000"/>
                        </a:lnSpc>
                        <a:spcBef>
                          <a:spcPts val="0"/>
                        </a:spcBef>
                        <a:spcAft>
                          <a:spcPts val="0"/>
                        </a:spcAft>
                        <a:buClr>
                          <a:schemeClr val="dk1"/>
                        </a:buClr>
                        <a:buSzPts val="1400"/>
                        <a:buFont typeface="Arial"/>
                        <a:buChar char="•"/>
                      </a:pPr>
                      <a:r>
                        <a:rPr lang="en" sz="1400" u="none" cap="none" strike="noStrike">
                          <a:solidFill>
                            <a:schemeClr val="dk1"/>
                          </a:solidFill>
                          <a:latin typeface="Quattrocento Sans"/>
                          <a:ea typeface="Quattrocento Sans"/>
                          <a:cs typeface="Quattrocento Sans"/>
                          <a:sym typeface="Quattrocento Sans"/>
                        </a:rPr>
                        <a:t>Gets a lot of bang for its buck</a:t>
                      </a:r>
                      <a:endParaRPr sz="1100" u="none" cap="none" strike="noStrike"/>
                    </a:p>
                  </a:txBody>
                  <a:tcPr marT="34300" marB="34300" marR="68600" marL="68600"/>
                </a:tc>
              </a:tr>
              <a:tr h="856100">
                <a:tc>
                  <a:txBody>
                    <a:bodyPr/>
                    <a:lstStyle/>
                    <a:p>
                      <a:pPr indent="-215900" lvl="0" marL="215900" marR="0" rtl="0" algn="l">
                        <a:lnSpc>
                          <a:spcPct val="100000"/>
                        </a:lnSpc>
                        <a:spcBef>
                          <a:spcPts val="0"/>
                        </a:spcBef>
                        <a:spcAft>
                          <a:spcPts val="0"/>
                        </a:spcAft>
                        <a:buClr>
                          <a:schemeClr val="dk1"/>
                        </a:buClr>
                        <a:buSzPts val="1400"/>
                        <a:buFont typeface="Arial"/>
                        <a:buChar char="•"/>
                      </a:pPr>
                      <a:r>
                        <a:rPr lang="en" sz="1400" u="none" cap="none" strike="noStrike">
                          <a:solidFill>
                            <a:schemeClr val="dk1"/>
                          </a:solidFill>
                          <a:latin typeface="Quattrocento Sans"/>
                          <a:ea typeface="Quattrocento Sans"/>
                          <a:cs typeface="Quattrocento Sans"/>
                          <a:sym typeface="Quattrocento Sans"/>
                        </a:rPr>
                        <a:t>Delivers marketable degrees</a:t>
                      </a:r>
                      <a:endParaRPr sz="1100" u="none" cap="none" strike="noStrike"/>
                    </a:p>
                  </a:txBody>
                  <a:tcPr marT="34300" marB="34300" marR="68600" marL="68600"/>
                </a:tc>
                <a:tc>
                  <a:txBody>
                    <a:bodyPr/>
                    <a:lstStyle/>
                    <a:p>
                      <a:pPr indent="-215900" lvl="0" marL="215900" marR="0" rtl="0" algn="l">
                        <a:lnSpc>
                          <a:spcPct val="100000"/>
                        </a:lnSpc>
                        <a:spcBef>
                          <a:spcPts val="0"/>
                        </a:spcBef>
                        <a:spcAft>
                          <a:spcPts val="0"/>
                        </a:spcAft>
                        <a:buClr>
                          <a:schemeClr val="dk1"/>
                        </a:buClr>
                        <a:buSzPts val="1400"/>
                        <a:buFont typeface="Arial"/>
                        <a:buChar char="•"/>
                      </a:pPr>
                      <a:r>
                        <a:rPr lang="en" sz="1400" u="none" cap="none" strike="noStrike">
                          <a:solidFill>
                            <a:schemeClr val="dk1"/>
                          </a:solidFill>
                          <a:latin typeface="Quattrocento Sans"/>
                          <a:ea typeface="Quattrocento Sans"/>
                          <a:cs typeface="Quattrocento Sans"/>
                          <a:sym typeface="Quattrocento Sans"/>
                        </a:rPr>
                        <a:t>Washington has found a return of $26 in lifetime earnings and employee benefits for every dollar invested in CTE at the high school level </a:t>
                      </a:r>
                      <a:r>
                        <a:rPr b="1" baseline="30000" lang="en" sz="1400" u="none" cap="none" strike="noStrike">
                          <a:solidFill>
                            <a:schemeClr val="dk1"/>
                          </a:solidFill>
                          <a:latin typeface="Quattrocento Sans"/>
                          <a:ea typeface="Quattrocento Sans"/>
                          <a:cs typeface="Quattrocento Sans"/>
                          <a:sym typeface="Quattrocento Sans"/>
                        </a:rPr>
                        <a:t>1</a:t>
                      </a:r>
                      <a:endParaRPr sz="1100" u="none" cap="none" strike="noStrike"/>
                    </a:p>
                  </a:txBody>
                  <a:tcPr marT="34300" marB="34300" marR="68600" marL="68600"/>
                </a:tc>
              </a:tr>
            </a:tbl>
          </a:graphicData>
        </a:graphic>
      </p:graphicFrame>
      <p:sp>
        <p:nvSpPr>
          <p:cNvPr id="1223" name="Google Shape;1223;p29"/>
          <p:cNvSpPr txBox="1"/>
          <p:nvPr/>
        </p:nvSpPr>
        <p:spPr>
          <a:xfrm>
            <a:off x="6839953" y="4736306"/>
            <a:ext cx="23040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40403D"/>
              </a:buClr>
              <a:buSzPts val="900"/>
              <a:buFont typeface="Calibri"/>
              <a:buNone/>
            </a:pPr>
            <a:r>
              <a:rPr b="0" baseline="30000" i="0" lang="en" sz="900" u="none" cap="none" strike="noStrike">
                <a:solidFill>
                  <a:srgbClr val="40403D"/>
                </a:solidFill>
                <a:latin typeface="Calibri"/>
                <a:ea typeface="Calibri"/>
                <a:cs typeface="Calibri"/>
                <a:sym typeface="Calibri"/>
              </a:rPr>
              <a:t>1</a:t>
            </a:r>
            <a:r>
              <a:rPr b="0" i="0" lang="en" sz="900" u="none" cap="none" strike="noStrike">
                <a:solidFill>
                  <a:srgbClr val="40403D"/>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p:txBody>
      </p:sp>
      <p:pic>
        <p:nvPicPr>
          <p:cNvPr descr="Text&#10;&#10;Description automatically generated" id="1224" name="Google Shape;1224;p29"/>
          <p:cNvPicPr preferRelativeResize="0"/>
          <p:nvPr/>
        </p:nvPicPr>
        <p:blipFill rotWithShape="1">
          <a:blip r:embed="rId3">
            <a:alphaModFix/>
          </a:blip>
          <a:srcRect b="0" l="0" r="0" t="0"/>
          <a:stretch/>
        </p:blipFill>
        <p:spPr>
          <a:xfrm>
            <a:off x="7052431" y="4736306"/>
            <a:ext cx="1462919" cy="31087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30"/>
          <p:cNvSpPr txBox="1"/>
          <p:nvPr>
            <p:ph type="title"/>
          </p:nvPr>
        </p:nvSpPr>
        <p:spPr>
          <a:xfrm>
            <a:off x="3410500" y="4520650"/>
            <a:ext cx="4621500" cy="6129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1400"/>
              <a:buFont typeface="Quattrocento Sans"/>
              <a:buNone/>
            </a:pPr>
            <a:r>
              <a:rPr b="0" lang="en" sz="2000" u="sng">
                <a:solidFill>
                  <a:schemeClr val="hlink"/>
                </a:solidFill>
                <a:hlinkClick r:id="rId3"/>
              </a:rPr>
              <a:t>CTE Program Areas/Clusters/Pathways</a:t>
            </a:r>
            <a:endParaRPr sz="2600"/>
          </a:p>
        </p:txBody>
      </p:sp>
      <p:pic>
        <p:nvPicPr>
          <p:cNvPr id="1231" name="Google Shape;1231;p30"/>
          <p:cNvPicPr preferRelativeResize="0"/>
          <p:nvPr/>
        </p:nvPicPr>
        <p:blipFill rotWithShape="1">
          <a:blip r:embed="rId4">
            <a:alphaModFix/>
          </a:blip>
          <a:srcRect b="0" l="0" r="0" t="0"/>
          <a:stretch/>
        </p:blipFill>
        <p:spPr>
          <a:xfrm>
            <a:off x="1069391" y="137425"/>
            <a:ext cx="7005207" cy="45238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31"/>
          <p:cNvSpPr/>
          <p:nvPr/>
        </p:nvSpPr>
        <p:spPr>
          <a:xfrm rot="10800000">
            <a:off x="4251905" y="2710348"/>
            <a:ext cx="2268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entury Gothic"/>
                <a:ea typeface="Century Gothic"/>
                <a:cs typeface="Century Gothic"/>
                <a:sym typeface="Century Gothic"/>
              </a:rPr>
              <a:t> </a:t>
            </a:r>
            <a:endParaRPr b="0" i="0" sz="1400" u="none" cap="none" strike="noStrike">
              <a:solidFill>
                <a:schemeClr val="lt1"/>
              </a:solidFill>
              <a:latin typeface="Century Gothic"/>
              <a:ea typeface="Century Gothic"/>
              <a:cs typeface="Century Gothic"/>
              <a:sym typeface="Century Gothic"/>
            </a:endParaRPr>
          </a:p>
        </p:txBody>
      </p:sp>
      <p:pic>
        <p:nvPicPr>
          <p:cNvPr descr="A picture containing table&#10;&#10;Description automatically generated" id="1238" name="Google Shape;1238;p31"/>
          <p:cNvPicPr preferRelativeResize="0"/>
          <p:nvPr/>
        </p:nvPicPr>
        <p:blipFill rotWithShape="1">
          <a:blip r:embed="rId3">
            <a:alphaModFix/>
          </a:blip>
          <a:srcRect b="0" l="0" r="0" t="0"/>
          <a:stretch/>
        </p:blipFill>
        <p:spPr>
          <a:xfrm>
            <a:off x="638175" y="0"/>
            <a:ext cx="7867652" cy="514349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2" name="Shape 1242"/>
        <p:cNvGrpSpPr/>
        <p:nvPr/>
      </p:nvGrpSpPr>
      <p:grpSpPr>
        <a:xfrm>
          <a:off x="0" y="0"/>
          <a:ext cx="0" cy="0"/>
          <a:chOff x="0" y="0"/>
          <a:chExt cx="0" cy="0"/>
        </a:xfrm>
      </p:grpSpPr>
      <p:pic>
        <p:nvPicPr>
          <p:cNvPr id="1243" name="Google Shape;1243;p11"/>
          <p:cNvPicPr preferRelativeResize="0"/>
          <p:nvPr/>
        </p:nvPicPr>
        <p:blipFill rotWithShape="1">
          <a:blip r:embed="rId3">
            <a:alphaModFix/>
          </a:blip>
          <a:srcRect b="0" l="0" r="0" t="0"/>
          <a:stretch/>
        </p:blipFill>
        <p:spPr>
          <a:xfrm>
            <a:off x="683213" y="217550"/>
            <a:ext cx="7777577" cy="4708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0F0"/>
        </a:solidFill>
      </p:bgPr>
    </p:bg>
    <p:spTree>
      <p:nvGrpSpPr>
        <p:cNvPr id="1088" name="Shape 1088"/>
        <p:cNvGrpSpPr/>
        <p:nvPr/>
      </p:nvGrpSpPr>
      <p:grpSpPr>
        <a:xfrm>
          <a:off x="0" y="0"/>
          <a:ext cx="0" cy="0"/>
          <a:chOff x="0" y="0"/>
          <a:chExt cx="0" cy="0"/>
        </a:xfrm>
      </p:grpSpPr>
      <p:sp>
        <p:nvSpPr>
          <p:cNvPr id="1089" name="Google Shape;1089;p2"/>
          <p:cNvSpPr txBox="1"/>
          <p:nvPr>
            <p:ph type="title"/>
          </p:nvPr>
        </p:nvSpPr>
        <p:spPr>
          <a:xfrm>
            <a:off x="460950" y="753475"/>
            <a:ext cx="8222100" cy="767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3200"/>
              <a:buNone/>
            </a:pPr>
            <a:r>
              <a:rPr lang="en">
                <a:solidFill>
                  <a:srgbClr val="262626"/>
                </a:solidFill>
              </a:rPr>
              <a:t>Topics</a:t>
            </a:r>
            <a:endParaRPr>
              <a:solidFill>
                <a:srgbClr val="262626"/>
              </a:solidFill>
            </a:endParaRPr>
          </a:p>
        </p:txBody>
      </p:sp>
      <p:sp>
        <p:nvSpPr>
          <p:cNvPr id="1090" name="Google Shape;1090;p2"/>
          <p:cNvSpPr txBox="1"/>
          <p:nvPr>
            <p:ph idx="1" type="body"/>
          </p:nvPr>
        </p:nvSpPr>
        <p:spPr>
          <a:xfrm>
            <a:off x="471900" y="1919075"/>
            <a:ext cx="39999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800">
                <a:solidFill>
                  <a:srgbClr val="262626"/>
                </a:solidFill>
              </a:rPr>
              <a:t>Hope Theory</a:t>
            </a:r>
            <a:endParaRPr sz="1800">
              <a:solidFill>
                <a:srgbClr val="262626"/>
              </a:solidFill>
            </a:endParaRPr>
          </a:p>
          <a:p>
            <a:pPr indent="0" lvl="0" marL="0" rtl="0" algn="l">
              <a:lnSpc>
                <a:spcPct val="115000"/>
              </a:lnSpc>
              <a:spcBef>
                <a:spcPts val="1200"/>
              </a:spcBef>
              <a:spcAft>
                <a:spcPts val="0"/>
              </a:spcAft>
              <a:buSzPts val="1400"/>
              <a:buNone/>
            </a:pPr>
            <a:r>
              <a:rPr lang="en" sz="1800">
                <a:solidFill>
                  <a:srgbClr val="262626"/>
                </a:solidFill>
              </a:rPr>
              <a:t>CTE Fundamentals</a:t>
            </a:r>
            <a:endParaRPr sz="1800">
              <a:solidFill>
                <a:srgbClr val="262626"/>
              </a:solidFill>
            </a:endParaRPr>
          </a:p>
          <a:p>
            <a:pPr indent="0" lvl="0" marL="0" rtl="0" algn="l">
              <a:lnSpc>
                <a:spcPct val="115000"/>
              </a:lnSpc>
              <a:spcBef>
                <a:spcPts val="1200"/>
              </a:spcBef>
              <a:spcAft>
                <a:spcPts val="0"/>
              </a:spcAft>
              <a:buSzPts val="1400"/>
              <a:buNone/>
            </a:pPr>
            <a:r>
              <a:rPr lang="en" sz="1800">
                <a:solidFill>
                  <a:srgbClr val="262626"/>
                </a:solidFill>
              </a:rPr>
              <a:t>Graduation Pathways</a:t>
            </a:r>
            <a:endParaRPr sz="1800">
              <a:solidFill>
                <a:srgbClr val="262626"/>
              </a:solidFill>
            </a:endParaRPr>
          </a:p>
          <a:p>
            <a:pPr indent="0" lvl="0" marL="0" rtl="0" algn="l">
              <a:lnSpc>
                <a:spcPct val="115000"/>
              </a:lnSpc>
              <a:spcBef>
                <a:spcPts val="1200"/>
              </a:spcBef>
              <a:spcAft>
                <a:spcPts val="0"/>
              </a:spcAft>
              <a:buSzPts val="1400"/>
              <a:buNone/>
            </a:pPr>
            <a:r>
              <a:rPr lang="en" sz="1800">
                <a:solidFill>
                  <a:srgbClr val="262626"/>
                </a:solidFill>
              </a:rPr>
              <a:t>High School and Beyond Plans, IEPs and Transition Planning</a:t>
            </a:r>
            <a:endParaRPr sz="1800">
              <a:solidFill>
                <a:srgbClr val="262626"/>
              </a:solidFill>
            </a:endParaRPr>
          </a:p>
          <a:p>
            <a:pPr indent="0" lvl="0" marL="0" rtl="0" algn="l">
              <a:lnSpc>
                <a:spcPct val="115000"/>
              </a:lnSpc>
              <a:spcBef>
                <a:spcPts val="1200"/>
              </a:spcBef>
              <a:spcAft>
                <a:spcPts val="0"/>
              </a:spcAft>
              <a:buSzPts val="1400"/>
              <a:buNone/>
            </a:pPr>
            <a:r>
              <a:rPr lang="en" sz="1800">
                <a:solidFill>
                  <a:srgbClr val="262626"/>
                </a:solidFill>
              </a:rPr>
              <a:t>HSBP Case Studies</a:t>
            </a:r>
            <a:endParaRPr sz="1800">
              <a:solidFill>
                <a:srgbClr val="262626"/>
              </a:solidFill>
            </a:endParaRPr>
          </a:p>
          <a:p>
            <a:pPr indent="0" lvl="0" marL="0" rtl="0" algn="l">
              <a:lnSpc>
                <a:spcPct val="115000"/>
              </a:lnSpc>
              <a:spcBef>
                <a:spcPts val="1200"/>
              </a:spcBef>
              <a:spcAft>
                <a:spcPts val="1200"/>
              </a:spcAft>
              <a:buSzPts val="1400"/>
              <a:buNone/>
            </a:pPr>
            <a:r>
              <a:t/>
            </a:r>
            <a:endParaRPr/>
          </a:p>
        </p:txBody>
      </p:sp>
      <p:pic>
        <p:nvPicPr>
          <p:cNvPr descr="Postsecondary Transition Planning" id="1091" name="Google Shape;1091;p2"/>
          <p:cNvPicPr preferRelativeResize="0"/>
          <p:nvPr/>
        </p:nvPicPr>
        <p:blipFill rotWithShape="1">
          <a:blip r:embed="rId3">
            <a:alphaModFix/>
          </a:blip>
          <a:srcRect b="0" l="0" r="0" t="0"/>
          <a:stretch/>
        </p:blipFill>
        <p:spPr>
          <a:xfrm>
            <a:off x="4471800" y="2301750"/>
            <a:ext cx="4209250" cy="2525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32"/>
          <p:cNvSpPr txBox="1"/>
          <p:nvPr>
            <p:ph idx="12" type="sldNum"/>
          </p:nvPr>
        </p:nvSpPr>
        <p:spPr>
          <a:xfrm>
            <a:off x="6368595" y="3548306"/>
            <a:ext cx="362400" cy="2055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40403D"/>
              </a:buClr>
              <a:buSzPts val="1200"/>
              <a:buFont typeface="Quattrocento Sans"/>
              <a:buNone/>
            </a:pPr>
            <a:fld id="{00000000-1234-1234-1234-123412341234}" type="slidenum">
              <a:rPr lang="en"/>
              <a:t>‹#›</a:t>
            </a:fld>
            <a:endParaRPr/>
          </a:p>
        </p:txBody>
      </p:sp>
      <p:sp>
        <p:nvSpPr>
          <p:cNvPr id="1250" name="Google Shape;1250;p32"/>
          <p:cNvSpPr txBox="1"/>
          <p:nvPr>
            <p:ph type="title"/>
          </p:nvPr>
        </p:nvSpPr>
        <p:spPr>
          <a:xfrm>
            <a:off x="264506" y="205556"/>
            <a:ext cx="84294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1400"/>
              <a:buNone/>
            </a:pPr>
            <a:r>
              <a:rPr lang="en"/>
              <a:t>Graduation Pathways</a:t>
            </a:r>
            <a:endParaRPr/>
          </a:p>
        </p:txBody>
      </p:sp>
      <p:pic>
        <p:nvPicPr>
          <p:cNvPr id="1251" name="Google Shape;1251;p32"/>
          <p:cNvPicPr preferRelativeResize="0"/>
          <p:nvPr/>
        </p:nvPicPr>
        <p:blipFill rotWithShape="1">
          <a:blip r:embed="rId3">
            <a:alphaModFix/>
          </a:blip>
          <a:srcRect b="0" l="0" r="0" t="0"/>
          <a:stretch/>
        </p:blipFill>
        <p:spPr>
          <a:xfrm>
            <a:off x="1226171" y="1199831"/>
            <a:ext cx="6506081" cy="364340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pic>
        <p:nvPicPr>
          <p:cNvPr id="1256" name="Google Shape;1256;g25b5002d8dd_0_2"/>
          <p:cNvPicPr preferRelativeResize="0"/>
          <p:nvPr/>
        </p:nvPicPr>
        <p:blipFill>
          <a:blip r:embed="rId3">
            <a:alphaModFix/>
          </a:blip>
          <a:stretch>
            <a:fillRect/>
          </a:stretch>
        </p:blipFill>
        <p:spPr>
          <a:xfrm>
            <a:off x="1546225" y="152400"/>
            <a:ext cx="6051533" cy="4838699"/>
          </a:xfrm>
          <a:prstGeom prst="rect">
            <a:avLst/>
          </a:prstGeom>
          <a:noFill/>
          <a:ln>
            <a:noFill/>
          </a:ln>
        </p:spPr>
      </p:pic>
      <p:sp>
        <p:nvSpPr>
          <p:cNvPr id="1257" name="Google Shape;1257;g25b5002d8dd_0_2"/>
          <p:cNvSpPr txBox="1"/>
          <p:nvPr/>
        </p:nvSpPr>
        <p:spPr>
          <a:xfrm>
            <a:off x="7079650" y="4318525"/>
            <a:ext cx="1779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rgbClr val="2200CC"/>
                </a:solidFill>
                <a:hlinkClick r:id="rId4">
                  <a:extLst>
                    <a:ext uri="{A12FA001-AC4F-418D-AE19-62706E023703}">
                      <ahyp:hlinkClr val="tx"/>
                    </a:ext>
                  </a:extLst>
                </a:hlinkClick>
              </a:rPr>
              <a:t>Shared folder of resources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62" name="Shape 1262"/>
        <p:cNvGrpSpPr/>
        <p:nvPr/>
      </p:nvGrpSpPr>
      <p:grpSpPr>
        <a:xfrm>
          <a:off x="0" y="0"/>
          <a:ext cx="0" cy="0"/>
          <a:chOff x="0" y="0"/>
          <a:chExt cx="0" cy="0"/>
        </a:xfrm>
      </p:grpSpPr>
      <p:sp>
        <p:nvSpPr>
          <p:cNvPr id="1263" name="Google Shape;1263;p35"/>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Quattrocento Sans"/>
              <a:buNone/>
            </a:pPr>
            <a:r>
              <a:rPr lang="en"/>
              <a:t>Graduation Requirements</a:t>
            </a:r>
            <a:endParaRPr/>
          </a:p>
        </p:txBody>
      </p:sp>
      <p:grpSp>
        <p:nvGrpSpPr>
          <p:cNvPr id="1264" name="Google Shape;1264;p35"/>
          <p:cNvGrpSpPr/>
          <p:nvPr/>
        </p:nvGrpSpPr>
        <p:grpSpPr>
          <a:xfrm>
            <a:off x="915182" y="1475168"/>
            <a:ext cx="7068407" cy="1787257"/>
            <a:chOff x="569079" y="938985"/>
            <a:chExt cx="9424542" cy="2383009"/>
          </a:xfrm>
        </p:grpSpPr>
        <p:sp>
          <p:nvSpPr>
            <p:cNvPr id="1265" name="Google Shape;1265;p35"/>
            <p:cNvSpPr/>
            <p:nvPr/>
          </p:nvSpPr>
          <p:spPr>
            <a:xfrm>
              <a:off x="973190" y="938985"/>
              <a:ext cx="1264200" cy="1264200"/>
            </a:xfrm>
            <a:prstGeom prst="ellipse">
              <a:avLst/>
            </a:prstGeom>
            <a:solidFill>
              <a:srgbClr val="E1EFF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66" name="Google Shape;1266;p35"/>
            <p:cNvSpPr/>
            <p:nvPr/>
          </p:nvSpPr>
          <p:spPr>
            <a:xfrm>
              <a:off x="1242597" y="1208392"/>
              <a:ext cx="725400" cy="725400"/>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67" name="Google Shape;1267;p35"/>
            <p:cNvSpPr/>
            <p:nvPr/>
          </p:nvSpPr>
          <p:spPr>
            <a:xfrm>
              <a:off x="569079" y="2596875"/>
              <a:ext cx="2072400" cy="720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68" name="Google Shape;1268;p35"/>
            <p:cNvSpPr txBox="1"/>
            <p:nvPr/>
          </p:nvSpPr>
          <p:spPr>
            <a:xfrm>
              <a:off x="569079" y="2596875"/>
              <a:ext cx="207240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Quattrocento Sans"/>
                <a:buNone/>
              </a:pPr>
              <a:r>
                <a:rPr b="1" i="0" lang="en" sz="1400" u="none" cap="none" strike="noStrike">
                  <a:solidFill>
                    <a:schemeClr val="dk1"/>
                  </a:solidFill>
                  <a:latin typeface="Quattrocento Sans"/>
                  <a:ea typeface="Quattrocento Sans"/>
                  <a:cs typeface="Quattrocento Sans"/>
                  <a:sym typeface="Quattrocento Sans"/>
                </a:rPr>
                <a:t>HSBP</a:t>
              </a:r>
              <a:endParaRPr b="0" i="0" sz="1100" u="none" cap="none" strike="noStrike">
                <a:solidFill>
                  <a:srgbClr val="000000"/>
                </a:solidFill>
                <a:latin typeface="Arial"/>
                <a:ea typeface="Arial"/>
                <a:cs typeface="Arial"/>
                <a:sym typeface="Arial"/>
              </a:endParaRPr>
            </a:p>
          </p:txBody>
        </p:sp>
        <p:sp>
          <p:nvSpPr>
            <p:cNvPr id="1269" name="Google Shape;1269;p35"/>
            <p:cNvSpPr/>
            <p:nvPr/>
          </p:nvSpPr>
          <p:spPr>
            <a:xfrm>
              <a:off x="3408216" y="938985"/>
              <a:ext cx="1264200" cy="1264200"/>
            </a:xfrm>
            <a:prstGeom prst="ellipse">
              <a:avLst/>
            </a:prstGeom>
            <a:solidFill>
              <a:srgbClr val="C4E0E5"/>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70" name="Google Shape;1270;p35"/>
            <p:cNvSpPr/>
            <p:nvPr/>
          </p:nvSpPr>
          <p:spPr>
            <a:xfrm>
              <a:off x="3677623" y="1208392"/>
              <a:ext cx="725400" cy="725400"/>
            </a:xfrm>
            <a:prstGeom prst="rect">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71" name="Google Shape;1271;p35"/>
            <p:cNvSpPr/>
            <p:nvPr/>
          </p:nvSpPr>
          <p:spPr>
            <a:xfrm>
              <a:off x="3004105" y="2596875"/>
              <a:ext cx="2072400" cy="720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72" name="Google Shape;1272;p35"/>
            <p:cNvSpPr txBox="1"/>
            <p:nvPr/>
          </p:nvSpPr>
          <p:spPr>
            <a:xfrm>
              <a:off x="3004105" y="2596875"/>
              <a:ext cx="207240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Quattrocento Sans"/>
                <a:buNone/>
              </a:pPr>
              <a:r>
                <a:rPr b="1" i="0" lang="en" sz="1400" u="none" cap="none" strike="noStrike">
                  <a:solidFill>
                    <a:schemeClr val="dk1"/>
                  </a:solidFill>
                  <a:latin typeface="Quattrocento Sans"/>
                  <a:ea typeface="Quattrocento Sans"/>
                  <a:cs typeface="Quattrocento Sans"/>
                  <a:sym typeface="Quattrocento Sans"/>
                </a:rPr>
                <a:t>INSTRUCTION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300"/>
                </a:spcBef>
                <a:spcAft>
                  <a:spcPts val="0"/>
                </a:spcAft>
                <a:buClr>
                  <a:schemeClr val="dk1"/>
                </a:buClr>
                <a:buSzPts val="1400"/>
                <a:buFont typeface="Quattrocento Sans"/>
                <a:buNone/>
              </a:pPr>
              <a:r>
                <a:rPr b="1" i="0" lang="en" sz="1400" u="none" cap="none" strike="noStrike">
                  <a:solidFill>
                    <a:schemeClr val="dk1"/>
                  </a:solidFill>
                  <a:latin typeface="Quattrocento Sans"/>
                  <a:ea typeface="Quattrocento Sans"/>
                  <a:cs typeface="Quattrocento Sans"/>
                  <a:sym typeface="Quattrocento Sans"/>
                </a:rPr>
                <a:t>(24-CREDITS)</a:t>
              </a:r>
              <a:endParaRPr b="0" i="0" sz="1100" u="none" cap="none" strike="noStrike">
                <a:solidFill>
                  <a:srgbClr val="000000"/>
                </a:solidFill>
                <a:latin typeface="Arial"/>
                <a:ea typeface="Arial"/>
                <a:cs typeface="Arial"/>
                <a:sym typeface="Arial"/>
              </a:endParaRPr>
            </a:p>
          </p:txBody>
        </p:sp>
        <p:sp>
          <p:nvSpPr>
            <p:cNvPr id="1273" name="Google Shape;1273;p35"/>
            <p:cNvSpPr/>
            <p:nvPr/>
          </p:nvSpPr>
          <p:spPr>
            <a:xfrm>
              <a:off x="5843242" y="938985"/>
              <a:ext cx="1264200" cy="1264200"/>
            </a:xfrm>
            <a:prstGeom prst="ellipse">
              <a:avLst/>
            </a:prstGeom>
            <a:solidFill>
              <a:srgbClr val="A7D2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74" name="Google Shape;1274;p35"/>
            <p:cNvSpPr/>
            <p:nvPr/>
          </p:nvSpPr>
          <p:spPr>
            <a:xfrm>
              <a:off x="6112649" y="1208392"/>
              <a:ext cx="725400" cy="725400"/>
            </a:xfrm>
            <a:prstGeom prst="rect">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75" name="Google Shape;1275;p35"/>
            <p:cNvSpPr/>
            <p:nvPr/>
          </p:nvSpPr>
          <p:spPr>
            <a:xfrm>
              <a:off x="5439131" y="2596875"/>
              <a:ext cx="2072400" cy="720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76" name="Google Shape;1276;p35"/>
            <p:cNvSpPr txBox="1"/>
            <p:nvPr/>
          </p:nvSpPr>
          <p:spPr>
            <a:xfrm>
              <a:off x="5439131" y="2596875"/>
              <a:ext cx="207240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Quattrocento Sans"/>
                <a:buNone/>
              </a:pPr>
              <a:r>
                <a:rPr b="1" i="0" lang="en" sz="1400" u="none" cap="none" strike="noStrike">
                  <a:solidFill>
                    <a:schemeClr val="dk1"/>
                  </a:solidFill>
                  <a:latin typeface="Quattrocento Sans"/>
                  <a:ea typeface="Quattrocento Sans"/>
                  <a:cs typeface="Quattrocento Sans"/>
                  <a:sym typeface="Quattrocento Sans"/>
                </a:rPr>
                <a:t>GRADUATION PATHWAY</a:t>
              </a:r>
              <a:endParaRPr b="0" i="0" sz="1100" u="none" cap="none" strike="noStrike">
                <a:solidFill>
                  <a:srgbClr val="000000"/>
                </a:solidFill>
                <a:latin typeface="Arial"/>
                <a:ea typeface="Arial"/>
                <a:cs typeface="Arial"/>
                <a:sym typeface="Arial"/>
              </a:endParaRPr>
            </a:p>
          </p:txBody>
        </p:sp>
        <p:sp>
          <p:nvSpPr>
            <p:cNvPr id="1277" name="Google Shape;1277;p35"/>
            <p:cNvSpPr/>
            <p:nvPr/>
          </p:nvSpPr>
          <p:spPr>
            <a:xfrm>
              <a:off x="8278268" y="938985"/>
              <a:ext cx="1264200" cy="1264200"/>
            </a:xfrm>
            <a:prstGeom prst="ellipse">
              <a:avLst/>
            </a:prstGeom>
            <a:solidFill>
              <a:srgbClr val="DEE1E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78" name="Google Shape;1278;p35"/>
            <p:cNvSpPr/>
            <p:nvPr/>
          </p:nvSpPr>
          <p:spPr>
            <a:xfrm>
              <a:off x="8547675" y="1208392"/>
              <a:ext cx="725400" cy="725400"/>
            </a:xfrm>
            <a:prstGeom prst="rect">
              <a:avLst/>
            </a:prstGeom>
            <a:blipFill rotWithShape="1">
              <a:blip r:embed="rId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79" name="Google Shape;1279;p35"/>
            <p:cNvSpPr/>
            <p:nvPr/>
          </p:nvSpPr>
          <p:spPr>
            <a:xfrm>
              <a:off x="7921221" y="2601994"/>
              <a:ext cx="2072400" cy="720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80" name="Google Shape;1280;p35"/>
            <p:cNvSpPr txBox="1"/>
            <p:nvPr/>
          </p:nvSpPr>
          <p:spPr>
            <a:xfrm>
              <a:off x="7921221" y="2601994"/>
              <a:ext cx="207240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Quattrocento Sans"/>
                <a:buNone/>
              </a:pPr>
              <a:r>
                <a:rPr b="1" i="0" lang="en" sz="1400" u="none" cap="none" strike="noStrike">
                  <a:solidFill>
                    <a:schemeClr val="dk1"/>
                  </a:solidFill>
                  <a:latin typeface="Quattrocento Sans"/>
                  <a:ea typeface="Quattrocento Sans"/>
                  <a:cs typeface="Quattrocento Sans"/>
                  <a:sym typeface="Quattrocento Sans"/>
                </a:rPr>
                <a:t>MEANINGFUL DIPLOMA</a:t>
              </a:r>
              <a:endParaRPr b="0" i="0" sz="1100" u="none" cap="none" strike="noStrike">
                <a:solidFill>
                  <a:srgbClr val="000000"/>
                </a:solidFill>
                <a:latin typeface="Arial"/>
                <a:ea typeface="Arial"/>
                <a:cs typeface="Arial"/>
                <a:sym typeface="Arial"/>
              </a:endParaRPr>
            </a:p>
          </p:txBody>
        </p:sp>
      </p:grpSp>
      <p:sp>
        <p:nvSpPr>
          <p:cNvPr id="1281" name="Google Shape;1281;p35"/>
          <p:cNvSpPr/>
          <p:nvPr/>
        </p:nvSpPr>
        <p:spPr>
          <a:xfrm>
            <a:off x="2333921" y="1495168"/>
            <a:ext cx="396900" cy="692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4100"/>
              <a:buFont typeface="Arial"/>
              <a:buNone/>
            </a:pPr>
            <a:r>
              <a:rPr b="0" i="0" lang="en" sz="4100" u="none" cap="none" strike="noStrike">
                <a:solidFill>
                  <a:schemeClr val="dk1"/>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
        <p:nvSpPr>
          <p:cNvPr id="1282" name="Google Shape;1282;p35"/>
          <p:cNvSpPr/>
          <p:nvPr/>
        </p:nvSpPr>
        <p:spPr>
          <a:xfrm>
            <a:off x="4233231" y="1495168"/>
            <a:ext cx="396900" cy="692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4100"/>
              <a:buFont typeface="Arial"/>
              <a:buNone/>
            </a:pPr>
            <a:r>
              <a:rPr b="0" i="0" lang="en" sz="4100" u="none" cap="none" strike="noStrike">
                <a:solidFill>
                  <a:schemeClr val="dk1"/>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
        <p:nvSpPr>
          <p:cNvPr id="1283" name="Google Shape;1283;p35"/>
          <p:cNvSpPr/>
          <p:nvPr/>
        </p:nvSpPr>
        <p:spPr>
          <a:xfrm>
            <a:off x="6060966" y="1505403"/>
            <a:ext cx="396900" cy="692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4100"/>
              <a:buFont typeface="Arial"/>
              <a:buNone/>
            </a:pPr>
            <a:r>
              <a:rPr b="0" i="0" lang="en" sz="4100" u="none" cap="none" strike="noStrike">
                <a:solidFill>
                  <a:schemeClr val="dk1"/>
                </a:solidFill>
                <a:latin typeface="Arial"/>
                <a:ea typeface="Arial"/>
                <a:cs typeface="Arial"/>
                <a:sym typeface="Arial"/>
              </a:rPr>
              <a:t>=</a:t>
            </a:r>
            <a:endParaRPr b="0" i="0" sz="4100" u="none" cap="none" strike="noStrike">
              <a:solidFill>
                <a:schemeClr val="dk1"/>
              </a:solidFill>
              <a:latin typeface="Arial"/>
              <a:ea typeface="Arial"/>
              <a:cs typeface="Arial"/>
              <a:sym typeface="Arial"/>
            </a:endParaRPr>
          </a:p>
        </p:txBody>
      </p:sp>
      <p:pic>
        <p:nvPicPr>
          <p:cNvPr descr="Welder" id="1284" name="Google Shape;1284;p35"/>
          <p:cNvPicPr preferRelativeResize="0"/>
          <p:nvPr/>
        </p:nvPicPr>
        <p:blipFill rotWithShape="1">
          <a:blip r:embed="rId7">
            <a:alphaModFix/>
          </a:blip>
          <a:srcRect b="0" l="0" r="0" t="0"/>
          <a:stretch/>
        </p:blipFill>
        <p:spPr>
          <a:xfrm>
            <a:off x="6374283" y="3851334"/>
            <a:ext cx="1099795" cy="1099795"/>
          </a:xfrm>
          <a:prstGeom prst="rect">
            <a:avLst/>
          </a:prstGeom>
          <a:noFill/>
          <a:ln>
            <a:noFill/>
          </a:ln>
        </p:spPr>
      </p:pic>
      <p:pic>
        <p:nvPicPr>
          <p:cNvPr descr="Electrician" id="1285" name="Google Shape;1285;p35"/>
          <p:cNvPicPr preferRelativeResize="0"/>
          <p:nvPr/>
        </p:nvPicPr>
        <p:blipFill rotWithShape="1">
          <a:blip r:embed="rId8">
            <a:alphaModFix/>
          </a:blip>
          <a:srcRect b="0" l="0" r="0" t="0"/>
          <a:stretch/>
        </p:blipFill>
        <p:spPr>
          <a:xfrm>
            <a:off x="3765011" y="3865000"/>
            <a:ext cx="1066443" cy="1066443"/>
          </a:xfrm>
          <a:prstGeom prst="rect">
            <a:avLst/>
          </a:prstGeom>
          <a:noFill/>
          <a:ln>
            <a:noFill/>
          </a:ln>
        </p:spPr>
      </p:pic>
      <p:pic>
        <p:nvPicPr>
          <p:cNvPr descr="Scientist" id="1286" name="Google Shape;1286;p35"/>
          <p:cNvPicPr preferRelativeResize="0"/>
          <p:nvPr/>
        </p:nvPicPr>
        <p:blipFill rotWithShape="1">
          <a:blip r:embed="rId9">
            <a:alphaModFix/>
          </a:blip>
          <a:srcRect b="0" l="0" r="0" t="0"/>
          <a:stretch/>
        </p:blipFill>
        <p:spPr>
          <a:xfrm>
            <a:off x="2922938" y="3819759"/>
            <a:ext cx="1072545" cy="1072545"/>
          </a:xfrm>
          <a:prstGeom prst="rect">
            <a:avLst/>
          </a:prstGeom>
          <a:noFill/>
          <a:ln>
            <a:noFill/>
          </a:ln>
        </p:spPr>
      </p:pic>
      <p:pic>
        <p:nvPicPr>
          <p:cNvPr descr="Police" id="1287" name="Google Shape;1287;p35"/>
          <p:cNvPicPr preferRelativeResize="0"/>
          <p:nvPr/>
        </p:nvPicPr>
        <p:blipFill rotWithShape="1">
          <a:blip r:embed="rId10">
            <a:alphaModFix/>
          </a:blip>
          <a:srcRect b="0" l="0" r="0" t="0"/>
          <a:stretch/>
        </p:blipFill>
        <p:spPr>
          <a:xfrm>
            <a:off x="1992982" y="3868673"/>
            <a:ext cx="1066442" cy="1066442"/>
          </a:xfrm>
          <a:prstGeom prst="rect">
            <a:avLst/>
          </a:prstGeom>
          <a:noFill/>
          <a:ln>
            <a:noFill/>
          </a:ln>
        </p:spPr>
      </p:pic>
      <p:pic>
        <p:nvPicPr>
          <p:cNvPr descr="Chef" id="1288" name="Google Shape;1288;p35"/>
          <p:cNvPicPr preferRelativeResize="0"/>
          <p:nvPr/>
        </p:nvPicPr>
        <p:blipFill rotWithShape="1">
          <a:blip r:embed="rId11">
            <a:alphaModFix/>
          </a:blip>
          <a:srcRect b="0" l="0" r="0" t="0"/>
          <a:stretch/>
        </p:blipFill>
        <p:spPr>
          <a:xfrm>
            <a:off x="4607086" y="3880603"/>
            <a:ext cx="1066442" cy="1066442"/>
          </a:xfrm>
          <a:prstGeom prst="rect">
            <a:avLst/>
          </a:prstGeom>
          <a:noFill/>
          <a:ln>
            <a:noFill/>
          </a:ln>
        </p:spPr>
      </p:pic>
      <p:pic>
        <p:nvPicPr>
          <p:cNvPr descr="Doctor" id="1289" name="Google Shape;1289;p35"/>
          <p:cNvPicPr preferRelativeResize="0"/>
          <p:nvPr/>
        </p:nvPicPr>
        <p:blipFill rotWithShape="1">
          <a:blip r:embed="rId12">
            <a:alphaModFix/>
          </a:blip>
          <a:srcRect b="0" l="0" r="0" t="0"/>
          <a:stretch/>
        </p:blipFill>
        <p:spPr>
          <a:xfrm>
            <a:off x="7189046" y="3779557"/>
            <a:ext cx="1186026" cy="1186026"/>
          </a:xfrm>
          <a:prstGeom prst="rect">
            <a:avLst/>
          </a:prstGeom>
          <a:noFill/>
          <a:ln>
            <a:noFill/>
          </a:ln>
        </p:spPr>
      </p:pic>
      <p:pic>
        <p:nvPicPr>
          <p:cNvPr descr="Veterinarian" id="1290" name="Google Shape;1290;p35"/>
          <p:cNvPicPr preferRelativeResize="0"/>
          <p:nvPr/>
        </p:nvPicPr>
        <p:blipFill rotWithShape="1">
          <a:blip r:embed="rId13">
            <a:alphaModFix/>
          </a:blip>
          <a:srcRect b="0" l="0" r="0" t="0"/>
          <a:stretch/>
        </p:blipFill>
        <p:spPr>
          <a:xfrm>
            <a:off x="1044362" y="3784103"/>
            <a:ext cx="1144338" cy="1144338"/>
          </a:xfrm>
          <a:prstGeom prst="rect">
            <a:avLst/>
          </a:prstGeom>
          <a:noFill/>
          <a:ln>
            <a:noFill/>
          </a:ln>
        </p:spPr>
      </p:pic>
      <p:pic>
        <p:nvPicPr>
          <p:cNvPr descr="Artist" id="1291" name="Google Shape;1291;p35"/>
          <p:cNvPicPr preferRelativeResize="0"/>
          <p:nvPr/>
        </p:nvPicPr>
        <p:blipFill rotWithShape="1">
          <a:blip r:embed="rId14">
            <a:alphaModFix/>
          </a:blip>
          <a:srcRect b="0" l="0" r="0" t="0"/>
          <a:stretch/>
        </p:blipFill>
        <p:spPr>
          <a:xfrm>
            <a:off x="29785" y="3775188"/>
            <a:ext cx="1144338" cy="1144338"/>
          </a:xfrm>
          <a:prstGeom prst="rect">
            <a:avLst/>
          </a:prstGeom>
          <a:noFill/>
          <a:ln>
            <a:noFill/>
          </a:ln>
        </p:spPr>
      </p:pic>
      <p:pic>
        <p:nvPicPr>
          <p:cNvPr descr="Judge" id="1292" name="Google Shape;1292;p35"/>
          <p:cNvPicPr preferRelativeResize="0"/>
          <p:nvPr/>
        </p:nvPicPr>
        <p:blipFill rotWithShape="1">
          <a:blip r:embed="rId15">
            <a:alphaModFix/>
          </a:blip>
          <a:srcRect b="0" l="0" r="0" t="0"/>
          <a:stretch/>
        </p:blipFill>
        <p:spPr>
          <a:xfrm>
            <a:off x="5473288" y="3862874"/>
            <a:ext cx="1099796" cy="1099796"/>
          </a:xfrm>
          <a:prstGeom prst="rect">
            <a:avLst/>
          </a:prstGeom>
          <a:noFill/>
          <a:ln>
            <a:noFill/>
          </a:ln>
        </p:spPr>
      </p:pic>
      <p:pic>
        <p:nvPicPr>
          <p:cNvPr descr="Firefighter" id="1293" name="Google Shape;1293;p35"/>
          <p:cNvPicPr preferRelativeResize="0"/>
          <p:nvPr/>
        </p:nvPicPr>
        <p:blipFill rotWithShape="1">
          <a:blip r:embed="rId16">
            <a:alphaModFix/>
          </a:blip>
          <a:srcRect b="0" l="0" r="0" t="0"/>
          <a:stretch/>
        </p:blipFill>
        <p:spPr>
          <a:xfrm>
            <a:off x="8090041" y="3884158"/>
            <a:ext cx="1062886" cy="1062886"/>
          </a:xfrm>
          <a:prstGeom prst="rect">
            <a:avLst/>
          </a:prstGeom>
          <a:noFill/>
          <a:ln>
            <a:noFill/>
          </a:ln>
        </p:spPr>
      </p:pic>
      <p:sp>
        <p:nvSpPr>
          <p:cNvPr id="1294" name="Google Shape;1294;p35"/>
          <p:cNvSpPr txBox="1"/>
          <p:nvPr>
            <p:ph idx="12" type="sldNum"/>
          </p:nvPr>
        </p:nvSpPr>
        <p:spPr>
          <a:xfrm>
            <a:off x="8732519" y="4806536"/>
            <a:ext cx="411600" cy="273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rgbClr val="40403D"/>
              </a:buClr>
              <a:buSzPts val="1200"/>
              <a:buFont typeface="Quattrocento Sans"/>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36"/>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200"/>
              <a:buNone/>
            </a:pPr>
            <a:fld id="{00000000-1234-1234-1234-123412341234}" type="slidenum">
              <a:rPr lang="en"/>
              <a:t>‹#›</a:t>
            </a:fld>
            <a:endParaRPr/>
          </a:p>
        </p:txBody>
      </p:sp>
      <p:sp>
        <p:nvSpPr>
          <p:cNvPr id="1301" name="Google Shape;1301;p36"/>
          <p:cNvSpPr txBox="1"/>
          <p:nvPr>
            <p:ph type="title"/>
          </p:nvPr>
        </p:nvSpPr>
        <p:spPr>
          <a:xfrm>
            <a:off x="628650" y="140525"/>
            <a:ext cx="7886700" cy="6690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1400"/>
              <a:buFont typeface="Quattrocento Sans"/>
              <a:buNone/>
            </a:pPr>
            <a:r>
              <a:rPr b="0" lang="en" sz="2800" u="sng">
                <a:solidFill>
                  <a:schemeClr val="hlink"/>
                </a:solidFill>
                <a:hlinkClick r:id="rId3"/>
              </a:rPr>
              <a:t>OSPI Graduation Pathways</a:t>
            </a:r>
            <a:endParaRPr sz="2800"/>
          </a:p>
        </p:txBody>
      </p:sp>
      <p:sp>
        <p:nvSpPr>
          <p:cNvPr id="1302" name="Google Shape;1302;p36"/>
          <p:cNvSpPr txBox="1"/>
          <p:nvPr>
            <p:ph idx="1" type="body"/>
          </p:nvPr>
        </p:nvSpPr>
        <p:spPr>
          <a:xfrm>
            <a:off x="441075" y="1299950"/>
            <a:ext cx="7988700" cy="3090300"/>
          </a:xfrm>
          <a:prstGeom prst="rect">
            <a:avLst/>
          </a:prstGeom>
          <a:noFill/>
          <a:ln>
            <a:noFill/>
          </a:ln>
        </p:spPr>
        <p:txBody>
          <a:bodyPr anchorCtr="0" anchor="t" bIns="34275" lIns="68575" spcFirstLastPara="1" rIns="68575" wrap="square" tIns="34275">
            <a:normAutofit/>
          </a:bodyPr>
          <a:lstStyle/>
          <a:p>
            <a:pPr indent="0" lvl="0" marL="457200" rtl="0" algn="l">
              <a:lnSpc>
                <a:spcPct val="90000"/>
              </a:lnSpc>
              <a:spcBef>
                <a:spcPts val="0"/>
              </a:spcBef>
              <a:spcAft>
                <a:spcPts val="0"/>
              </a:spcAft>
              <a:buNone/>
            </a:pPr>
            <a:r>
              <a:t/>
            </a:r>
            <a:endParaRPr/>
          </a:p>
          <a:p>
            <a:pPr indent="-101600" lvl="1" marL="520700" rtl="0" algn="l">
              <a:lnSpc>
                <a:spcPct val="90000"/>
              </a:lnSpc>
              <a:spcBef>
                <a:spcPts val="400"/>
              </a:spcBef>
              <a:spcAft>
                <a:spcPts val="0"/>
              </a:spcAft>
              <a:buClr>
                <a:schemeClr val="dk1"/>
              </a:buClr>
              <a:buSzPts val="1800"/>
              <a:buNone/>
            </a:pPr>
            <a:r>
              <a:t/>
            </a:r>
            <a:endParaRPr/>
          </a:p>
        </p:txBody>
      </p:sp>
      <p:sp>
        <p:nvSpPr>
          <p:cNvPr id="1303" name="Google Shape;1303;p36"/>
          <p:cNvSpPr txBox="1"/>
          <p:nvPr/>
        </p:nvSpPr>
        <p:spPr>
          <a:xfrm>
            <a:off x="3240519" y="4243738"/>
            <a:ext cx="23898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0" i="0" lang="en" sz="2000" u="sng" cap="none" strike="noStrike">
                <a:solidFill>
                  <a:schemeClr val="hlink"/>
                </a:solidFill>
                <a:latin typeface="Quattrocento Sans"/>
                <a:ea typeface="Quattrocento Sans"/>
                <a:cs typeface="Quattrocento Sans"/>
                <a:sym typeface="Quattrocento Sans"/>
                <a:hlinkClick r:id="rId4"/>
              </a:rPr>
              <a:t>Graduation Toolkit</a:t>
            </a:r>
            <a:endParaRPr b="0" i="0" sz="2000" u="none" cap="none" strike="noStrike">
              <a:solidFill>
                <a:srgbClr val="000000"/>
              </a:solidFill>
              <a:latin typeface="Quattrocento Sans"/>
              <a:ea typeface="Quattrocento Sans"/>
              <a:cs typeface="Quattrocento Sans"/>
              <a:sym typeface="Quattrocento Sans"/>
            </a:endParaRPr>
          </a:p>
        </p:txBody>
      </p:sp>
      <p:pic>
        <p:nvPicPr>
          <p:cNvPr id="1304" name="Google Shape;1304;p36"/>
          <p:cNvPicPr preferRelativeResize="0"/>
          <p:nvPr/>
        </p:nvPicPr>
        <p:blipFill rotWithShape="1">
          <a:blip r:embed="rId5">
            <a:alphaModFix/>
          </a:blip>
          <a:srcRect b="0" l="0" r="0" t="0"/>
          <a:stretch/>
        </p:blipFill>
        <p:spPr>
          <a:xfrm>
            <a:off x="2768939" y="1784677"/>
            <a:ext cx="2589013" cy="1266275"/>
          </a:xfrm>
          <a:prstGeom prst="rect">
            <a:avLst/>
          </a:prstGeom>
          <a:noFill/>
          <a:ln>
            <a:noFill/>
          </a:ln>
        </p:spPr>
      </p:pic>
      <p:pic>
        <p:nvPicPr>
          <p:cNvPr id="1305" name="Google Shape;1305;p36"/>
          <p:cNvPicPr preferRelativeResize="0"/>
          <p:nvPr/>
        </p:nvPicPr>
        <p:blipFill>
          <a:blip r:embed="rId6">
            <a:alphaModFix/>
          </a:blip>
          <a:stretch>
            <a:fillRect/>
          </a:stretch>
        </p:blipFill>
        <p:spPr>
          <a:xfrm>
            <a:off x="392200" y="855200"/>
            <a:ext cx="2133600" cy="3762375"/>
          </a:xfrm>
          <a:prstGeom prst="rect">
            <a:avLst/>
          </a:prstGeom>
          <a:noFill/>
          <a:ln>
            <a:noFill/>
          </a:ln>
        </p:spPr>
      </p:pic>
      <p:sp>
        <p:nvSpPr>
          <p:cNvPr id="1306" name="Google Shape;1306;p36"/>
          <p:cNvSpPr txBox="1"/>
          <p:nvPr/>
        </p:nvSpPr>
        <p:spPr>
          <a:xfrm>
            <a:off x="392200" y="4571825"/>
            <a:ext cx="2260200" cy="446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highlight>
                <a:srgbClr val="000000"/>
              </a:highlight>
              <a:latin typeface="Quattrocento Sans"/>
              <a:ea typeface="Quattrocento Sans"/>
              <a:cs typeface="Quattrocento Sans"/>
              <a:sym typeface="Quattrocento Sans"/>
            </a:endParaRPr>
          </a:p>
        </p:txBody>
      </p:sp>
      <p:sp>
        <p:nvSpPr>
          <p:cNvPr id="1307" name="Google Shape;1307;p36"/>
          <p:cNvSpPr txBox="1"/>
          <p:nvPr/>
        </p:nvSpPr>
        <p:spPr>
          <a:xfrm>
            <a:off x="5601100" y="215200"/>
            <a:ext cx="3002700" cy="50424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rgbClr val="1F4E79"/>
              </a:buClr>
              <a:buSzPts val="1200"/>
              <a:buFont typeface="Calibri"/>
              <a:buChar char="●"/>
            </a:pPr>
            <a:r>
              <a:rPr lang="en" sz="1200">
                <a:solidFill>
                  <a:srgbClr val="1F4E79"/>
                </a:solidFill>
                <a:highlight>
                  <a:srgbClr val="FFFFFF"/>
                </a:highlight>
              </a:rPr>
              <a:t>Students with IEPs are general ed students first and should be given every opportunity to access CTE courses with support and accommodations, as needed</a:t>
            </a:r>
            <a:endParaRPr sz="1200">
              <a:solidFill>
                <a:srgbClr val="1F4E79"/>
              </a:solidFill>
              <a:highlight>
                <a:srgbClr val="FFFFFF"/>
              </a:highlight>
            </a:endParaRPr>
          </a:p>
          <a:p>
            <a:pPr indent="0" lvl="0" marL="457200" rtl="0" algn="l">
              <a:lnSpc>
                <a:spcPct val="115000"/>
              </a:lnSpc>
              <a:spcBef>
                <a:spcPts val="0"/>
              </a:spcBef>
              <a:spcAft>
                <a:spcPts val="0"/>
              </a:spcAft>
              <a:buNone/>
            </a:pPr>
            <a:r>
              <a:rPr lang="en" sz="1200">
                <a:solidFill>
                  <a:srgbClr val="1F4E79"/>
                </a:solidFill>
                <a:highlight>
                  <a:srgbClr val="FFFFFF"/>
                </a:highlight>
              </a:rPr>
              <a:t> </a:t>
            </a:r>
            <a:endParaRPr sz="1200">
              <a:solidFill>
                <a:srgbClr val="1F4E79"/>
              </a:solidFill>
              <a:highlight>
                <a:srgbClr val="FFFFFF"/>
              </a:highlight>
            </a:endParaRPr>
          </a:p>
          <a:p>
            <a:pPr indent="-304800" lvl="0" marL="457200" rtl="0" algn="l">
              <a:lnSpc>
                <a:spcPct val="115000"/>
              </a:lnSpc>
              <a:spcBef>
                <a:spcPts val="0"/>
              </a:spcBef>
              <a:spcAft>
                <a:spcPts val="0"/>
              </a:spcAft>
              <a:buClr>
                <a:srgbClr val="1F4E79"/>
              </a:buClr>
              <a:buSzPts val="1200"/>
              <a:buFont typeface="Calibri"/>
              <a:buChar char="●"/>
            </a:pPr>
            <a:r>
              <a:rPr lang="en" sz="1200">
                <a:solidFill>
                  <a:srgbClr val="1F4E79"/>
                </a:solidFill>
                <a:highlight>
                  <a:srgbClr val="FFFFFF"/>
                </a:highlight>
              </a:rPr>
              <a:t>The inclusion of the new </a:t>
            </a:r>
            <a:r>
              <a:rPr b="1" lang="en" sz="1200">
                <a:solidFill>
                  <a:srgbClr val="1F4E79"/>
                </a:solidFill>
                <a:highlight>
                  <a:srgbClr val="FFFFFF"/>
                </a:highlight>
              </a:rPr>
              <a:t>“Performance-Based” grad pathway </a:t>
            </a:r>
            <a:r>
              <a:rPr lang="en" sz="1200">
                <a:solidFill>
                  <a:srgbClr val="1F4E79"/>
                </a:solidFill>
                <a:highlight>
                  <a:srgbClr val="FFFFFF"/>
                </a:highlight>
              </a:rPr>
              <a:t>should not become the default option for students with disabilities ~ that is a known concern voiced by staff and families who support students with disabilities (SWD)</a:t>
            </a:r>
            <a:endParaRPr sz="1200">
              <a:solidFill>
                <a:srgbClr val="1F4E79"/>
              </a:solidFill>
              <a:highlight>
                <a:srgbClr val="FFFFFF"/>
              </a:highlight>
            </a:endParaRPr>
          </a:p>
          <a:p>
            <a:pPr indent="-304800" lvl="1" marL="914400" rtl="0" algn="l">
              <a:lnSpc>
                <a:spcPct val="115000"/>
              </a:lnSpc>
              <a:spcBef>
                <a:spcPts val="0"/>
              </a:spcBef>
              <a:spcAft>
                <a:spcPts val="0"/>
              </a:spcAft>
              <a:buClr>
                <a:srgbClr val="1F4E79"/>
              </a:buClr>
              <a:buSzPts val="1200"/>
              <a:buFont typeface="Calibri"/>
              <a:buChar char="○"/>
            </a:pPr>
            <a:r>
              <a:rPr lang="en" sz="1200">
                <a:solidFill>
                  <a:srgbClr val="1F4E79"/>
                </a:solidFill>
                <a:highlight>
                  <a:srgbClr val="FFFFFF"/>
                </a:highlight>
              </a:rPr>
              <a:t>The district should continue to </a:t>
            </a:r>
            <a:r>
              <a:rPr b="1" lang="en" sz="1200">
                <a:solidFill>
                  <a:srgbClr val="1F4E79"/>
                </a:solidFill>
                <a:highlight>
                  <a:srgbClr val="FFFFFF"/>
                </a:highlight>
              </a:rPr>
              <a:t>provide support and resources for building CTE programs</a:t>
            </a:r>
            <a:r>
              <a:rPr lang="en" sz="1200">
                <a:solidFill>
                  <a:srgbClr val="1F4E79"/>
                </a:solidFill>
                <a:highlight>
                  <a:srgbClr val="FFFFFF"/>
                </a:highlight>
              </a:rPr>
              <a:t> </a:t>
            </a:r>
            <a:r>
              <a:rPr lang="en" sz="1200">
                <a:solidFill>
                  <a:srgbClr val="1F4E79"/>
                </a:solidFill>
                <a:highlight>
                  <a:srgbClr val="FFFFFF"/>
                </a:highlight>
              </a:rPr>
              <a:t>including what’s needed to ensure SWDs can continue to access them</a:t>
            </a:r>
            <a:endParaRPr sz="1200">
              <a:solidFill>
                <a:srgbClr val="1F4E79"/>
              </a:solidFill>
              <a:highlight>
                <a:srgbClr val="FFFFFF"/>
              </a:highlight>
            </a:endParaRPr>
          </a:p>
          <a:p>
            <a:pPr indent="0" lvl="0" marL="0" rtl="0" algn="l">
              <a:lnSpc>
                <a:spcPct val="115000"/>
              </a:lnSpc>
              <a:spcBef>
                <a:spcPts val="0"/>
              </a:spcBef>
              <a:spcAft>
                <a:spcPts val="0"/>
              </a:spcAft>
              <a:buNone/>
            </a:pPr>
            <a:r>
              <a:rPr lang="en" sz="1200">
                <a:solidFill>
                  <a:srgbClr val="1F4E79"/>
                </a:solidFill>
                <a:highlight>
                  <a:srgbClr val="FFFFFF"/>
                </a:highlight>
              </a:rPr>
              <a:t>       Shared  by Kim Reykdal</a:t>
            </a:r>
            <a:endParaRPr sz="1200">
              <a:solidFill>
                <a:srgbClr val="1F4E79"/>
              </a:solidFill>
              <a:highlight>
                <a:srgbClr val="FFFFFF"/>
              </a:highlight>
            </a:endParaRPr>
          </a:p>
          <a:p>
            <a:pPr indent="0" lvl="0" marL="0" rtl="0" algn="l">
              <a:lnSpc>
                <a:spcPct val="115000"/>
              </a:lnSpc>
              <a:spcBef>
                <a:spcPts val="0"/>
              </a:spcBef>
              <a:spcAft>
                <a:spcPts val="0"/>
              </a:spcAft>
              <a:buNone/>
            </a:pPr>
            <a:r>
              <a:rPr lang="en" sz="1200">
                <a:solidFill>
                  <a:srgbClr val="1F4E79"/>
                </a:solidFill>
                <a:highlight>
                  <a:srgbClr val="FFFFFF"/>
                </a:highlight>
              </a:rPr>
              <a:t> </a:t>
            </a:r>
            <a:endParaRPr sz="1200">
              <a:solidFill>
                <a:srgbClr val="1F4E79"/>
              </a:solidFill>
              <a:highlight>
                <a:srgbClr val="FFFFFF"/>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grpSp>
        <p:nvGrpSpPr>
          <p:cNvPr id="1313" name="Google Shape;1313;p37"/>
          <p:cNvGrpSpPr/>
          <p:nvPr/>
        </p:nvGrpSpPr>
        <p:grpSpPr>
          <a:xfrm>
            <a:off x="628650" y="1832372"/>
            <a:ext cx="7886756" cy="1478700"/>
            <a:chOff x="0" y="581457"/>
            <a:chExt cx="10515675" cy="1971600"/>
          </a:xfrm>
        </p:grpSpPr>
        <p:sp>
          <p:nvSpPr>
            <p:cNvPr id="1314" name="Google Shape;1314;p37"/>
            <p:cNvSpPr/>
            <p:nvPr/>
          </p:nvSpPr>
          <p:spPr>
            <a:xfrm>
              <a:off x="0" y="581457"/>
              <a:ext cx="3286200" cy="1971600"/>
            </a:xfrm>
            <a:prstGeom prst="rect">
              <a:avLst/>
            </a:prstGeom>
            <a:gradFill>
              <a:gsLst>
                <a:gs pos="0">
                  <a:srgbClr val="98BCB3"/>
                </a:gs>
                <a:gs pos="50000">
                  <a:srgbClr val="89B7AB"/>
                </a:gs>
                <a:gs pos="100000">
                  <a:srgbClr val="76A398"/>
                </a:gs>
              </a:gsLst>
              <a:lin ang="5400012" scaled="0"/>
            </a:gra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15" name="Google Shape;1315;p37"/>
            <p:cNvSpPr txBox="1"/>
            <p:nvPr/>
          </p:nvSpPr>
          <p:spPr>
            <a:xfrm>
              <a:off x="0" y="581457"/>
              <a:ext cx="3286200" cy="1971600"/>
            </a:xfrm>
            <a:prstGeom prst="rect">
              <a:avLst/>
            </a:prstGeom>
            <a:noFill/>
            <a:ln>
              <a:noFill/>
            </a:ln>
          </p:spPr>
          <p:txBody>
            <a:bodyPr anchorCtr="0" anchor="ctr" bIns="100025" lIns="100025" spcFirstLastPara="1" rIns="100025" wrap="square" tIns="100025">
              <a:noAutofit/>
            </a:bodyPr>
            <a:lstStyle/>
            <a:p>
              <a:pPr indent="0" lvl="0" marL="0" marR="0" rtl="0" algn="ctr">
                <a:lnSpc>
                  <a:spcPct val="90000"/>
                </a:lnSpc>
                <a:spcBef>
                  <a:spcPts val="0"/>
                </a:spcBef>
                <a:spcAft>
                  <a:spcPts val="0"/>
                </a:spcAft>
                <a:buClr>
                  <a:schemeClr val="lt1"/>
                </a:buClr>
                <a:buSzPts val="2600"/>
                <a:buFont typeface="Quattrocento Sans"/>
                <a:buNone/>
              </a:pPr>
              <a:r>
                <a:rPr b="1" i="0" lang="en" sz="2600" u="none" cap="none" strike="noStrike">
                  <a:solidFill>
                    <a:schemeClr val="lt1"/>
                  </a:solidFill>
                  <a:latin typeface="Quattrocento Sans"/>
                  <a:ea typeface="Quattrocento Sans"/>
                  <a:cs typeface="Quattrocento Sans"/>
                  <a:sym typeface="Quattrocento Sans"/>
                </a:rPr>
                <a:t>Aligned with the student’s HSBP</a:t>
              </a:r>
              <a:endParaRPr b="0" i="0" sz="1100" u="none" cap="none" strike="noStrike">
                <a:solidFill>
                  <a:srgbClr val="000000"/>
                </a:solidFill>
                <a:latin typeface="Arial"/>
                <a:ea typeface="Arial"/>
                <a:cs typeface="Arial"/>
                <a:sym typeface="Arial"/>
              </a:endParaRPr>
            </a:p>
          </p:txBody>
        </p:sp>
        <p:sp>
          <p:nvSpPr>
            <p:cNvPr id="1316" name="Google Shape;1316;p37"/>
            <p:cNvSpPr/>
            <p:nvPr/>
          </p:nvSpPr>
          <p:spPr>
            <a:xfrm>
              <a:off x="3614737" y="581457"/>
              <a:ext cx="3286200" cy="1971600"/>
            </a:xfrm>
            <a:prstGeom prst="rect">
              <a:avLst/>
            </a:prstGeom>
            <a:gradFill>
              <a:gsLst>
                <a:gs pos="0">
                  <a:srgbClr val="98BCB3"/>
                </a:gs>
                <a:gs pos="50000">
                  <a:srgbClr val="89B7AB"/>
                </a:gs>
                <a:gs pos="100000">
                  <a:srgbClr val="76A398"/>
                </a:gs>
              </a:gsLst>
              <a:lin ang="5400012" scaled="0"/>
            </a:gra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17" name="Google Shape;1317;p37"/>
            <p:cNvSpPr txBox="1"/>
            <p:nvPr/>
          </p:nvSpPr>
          <p:spPr>
            <a:xfrm>
              <a:off x="3614737" y="581457"/>
              <a:ext cx="3286200" cy="1971600"/>
            </a:xfrm>
            <a:prstGeom prst="rect">
              <a:avLst/>
            </a:prstGeom>
            <a:noFill/>
            <a:ln>
              <a:noFill/>
            </a:ln>
          </p:spPr>
          <p:txBody>
            <a:bodyPr anchorCtr="0" anchor="ctr" bIns="100025" lIns="100025" spcFirstLastPara="1" rIns="100025" wrap="square" tIns="100025">
              <a:noAutofit/>
            </a:bodyPr>
            <a:lstStyle/>
            <a:p>
              <a:pPr indent="0" lvl="0" marL="0" marR="0" rtl="0" algn="ctr">
                <a:lnSpc>
                  <a:spcPct val="90000"/>
                </a:lnSpc>
                <a:spcBef>
                  <a:spcPts val="0"/>
                </a:spcBef>
                <a:spcAft>
                  <a:spcPts val="0"/>
                </a:spcAft>
                <a:buClr>
                  <a:schemeClr val="lt1"/>
                </a:buClr>
                <a:buSzPts val="2600"/>
                <a:buFont typeface="Quattrocento Sans"/>
                <a:buNone/>
              </a:pPr>
              <a:r>
                <a:rPr b="1" i="0" lang="en" sz="2600" u="none" cap="none" strike="noStrike">
                  <a:solidFill>
                    <a:schemeClr val="lt1"/>
                  </a:solidFill>
                  <a:latin typeface="Quattrocento Sans"/>
                  <a:ea typeface="Quattrocento Sans"/>
                  <a:cs typeface="Quattrocento Sans"/>
                  <a:sym typeface="Quattrocento Sans"/>
                </a:rPr>
                <a:t>Built with the year after high school in mind</a:t>
              </a:r>
              <a:endParaRPr b="0" i="0" sz="1100" u="none" cap="none" strike="noStrike">
                <a:solidFill>
                  <a:srgbClr val="000000"/>
                </a:solidFill>
                <a:latin typeface="Arial"/>
                <a:ea typeface="Arial"/>
                <a:cs typeface="Arial"/>
                <a:sym typeface="Arial"/>
              </a:endParaRPr>
            </a:p>
          </p:txBody>
        </p:sp>
        <p:sp>
          <p:nvSpPr>
            <p:cNvPr id="1318" name="Google Shape;1318;p37"/>
            <p:cNvSpPr/>
            <p:nvPr/>
          </p:nvSpPr>
          <p:spPr>
            <a:xfrm>
              <a:off x="7229475" y="581457"/>
              <a:ext cx="3286200" cy="1971600"/>
            </a:xfrm>
            <a:prstGeom prst="rect">
              <a:avLst/>
            </a:prstGeom>
            <a:gradFill>
              <a:gsLst>
                <a:gs pos="0">
                  <a:srgbClr val="98BCB3"/>
                </a:gs>
                <a:gs pos="50000">
                  <a:srgbClr val="89B7AB"/>
                </a:gs>
                <a:gs pos="100000">
                  <a:srgbClr val="76A398"/>
                </a:gs>
              </a:gsLst>
              <a:lin ang="5400012" scaled="0"/>
            </a:gra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19" name="Google Shape;1319;p37"/>
            <p:cNvSpPr txBox="1"/>
            <p:nvPr/>
          </p:nvSpPr>
          <p:spPr>
            <a:xfrm>
              <a:off x="7229475" y="581457"/>
              <a:ext cx="3286200" cy="1971600"/>
            </a:xfrm>
            <a:prstGeom prst="rect">
              <a:avLst/>
            </a:prstGeom>
            <a:noFill/>
            <a:ln>
              <a:noFill/>
            </a:ln>
          </p:spPr>
          <p:txBody>
            <a:bodyPr anchorCtr="0" anchor="ctr" bIns="100025" lIns="100025" spcFirstLastPara="1" rIns="100025" wrap="square" tIns="100025">
              <a:noAutofit/>
            </a:bodyPr>
            <a:lstStyle/>
            <a:p>
              <a:pPr indent="0" lvl="0" marL="0" marR="0" rtl="0" algn="ctr">
                <a:lnSpc>
                  <a:spcPct val="90000"/>
                </a:lnSpc>
                <a:spcBef>
                  <a:spcPts val="0"/>
                </a:spcBef>
                <a:spcAft>
                  <a:spcPts val="0"/>
                </a:spcAft>
                <a:buClr>
                  <a:schemeClr val="lt1"/>
                </a:buClr>
                <a:buSzPts val="2600"/>
                <a:buFont typeface="Quattrocento Sans"/>
                <a:buNone/>
              </a:pPr>
              <a:r>
                <a:rPr b="1" i="0" lang="en" sz="2600" u="none" cap="none" strike="noStrike">
                  <a:solidFill>
                    <a:schemeClr val="lt1"/>
                  </a:solidFill>
                  <a:latin typeface="Quattrocento Sans"/>
                  <a:ea typeface="Quattrocento Sans"/>
                  <a:cs typeface="Quattrocento Sans"/>
                  <a:sym typeface="Quattrocento Sans"/>
                </a:rPr>
                <a:t>Equal in value and expectations</a:t>
              </a:r>
              <a:endParaRPr b="0" i="0" sz="1100" u="none" cap="none" strike="noStrike">
                <a:solidFill>
                  <a:srgbClr val="000000"/>
                </a:solidFill>
                <a:latin typeface="Arial"/>
                <a:ea typeface="Arial"/>
                <a:cs typeface="Arial"/>
                <a:sym typeface="Arial"/>
              </a:endParaRPr>
            </a:p>
          </p:txBody>
        </p:sp>
      </p:grpSp>
      <p:sp>
        <p:nvSpPr>
          <p:cNvPr id="1320" name="Google Shape;1320;p37"/>
          <p:cNvSpPr txBox="1"/>
          <p:nvPr/>
        </p:nvSpPr>
        <p:spPr>
          <a:xfrm>
            <a:off x="601980" y="380094"/>
            <a:ext cx="7886700" cy="994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rgbClr val="40403D"/>
              </a:buClr>
              <a:buSzPts val="3300"/>
              <a:buFont typeface="Quattrocento Sans"/>
              <a:buNone/>
            </a:pPr>
            <a:r>
              <a:rPr b="0" i="0" lang="en" sz="3300" u="none" cap="none" strike="noStrike">
                <a:solidFill>
                  <a:srgbClr val="40403D"/>
                </a:solidFill>
                <a:latin typeface="Quattrocento Sans"/>
                <a:ea typeface="Quattrocento Sans"/>
                <a:cs typeface="Quattrocento Sans"/>
                <a:sym typeface="Quattrocento Sans"/>
              </a:rPr>
              <a:t>Like all Graduation Pathways, the </a:t>
            </a:r>
            <a:r>
              <a:rPr b="0" i="1" lang="en" sz="3300" u="none" cap="none" strike="noStrike">
                <a:solidFill>
                  <a:srgbClr val="40403D"/>
                </a:solidFill>
                <a:latin typeface="Quattrocento Sans"/>
                <a:ea typeface="Quattrocento Sans"/>
                <a:cs typeface="Quattrocento Sans"/>
                <a:sym typeface="Quattrocento Sans"/>
              </a:rPr>
              <a:t>CTE Graduation Pathway</a:t>
            </a:r>
            <a:r>
              <a:rPr b="0" i="0" lang="en" sz="3300" u="none" cap="none" strike="noStrike">
                <a:solidFill>
                  <a:srgbClr val="40403D"/>
                </a:solidFill>
                <a:latin typeface="Quattrocento Sans"/>
                <a:ea typeface="Quattrocento Sans"/>
                <a:cs typeface="Quattrocento Sans"/>
                <a:sym typeface="Quattrocento Sans"/>
              </a:rPr>
              <a:t> option must be:</a:t>
            </a:r>
            <a:endParaRPr b="0" i="0" sz="1100" u="none" cap="none" strike="noStrike">
              <a:solidFill>
                <a:srgbClr val="000000"/>
              </a:solidFill>
              <a:latin typeface="Arial"/>
              <a:ea typeface="Arial"/>
              <a:cs typeface="Arial"/>
              <a:sym typeface="Arial"/>
            </a:endParaRPr>
          </a:p>
        </p:txBody>
      </p:sp>
      <p:sp>
        <p:nvSpPr>
          <p:cNvPr id="1321" name="Google Shape;1321;p37"/>
          <p:cNvSpPr txBox="1"/>
          <p:nvPr/>
        </p:nvSpPr>
        <p:spPr>
          <a:xfrm>
            <a:off x="3870906" y="3612542"/>
            <a:ext cx="2465700" cy="700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40403D"/>
              </a:buClr>
              <a:buSzPts val="4100"/>
              <a:buFont typeface="Calibri"/>
              <a:buNone/>
            </a:pPr>
            <a:r>
              <a:rPr b="0" i="0" lang="en" sz="4100" u="none" cap="none" strike="noStrike">
                <a:solidFill>
                  <a:srgbClr val="40403D"/>
                </a:solidFill>
                <a:latin typeface="Calibri"/>
                <a:ea typeface="Calibri"/>
                <a:cs typeface="Calibri"/>
                <a:sym typeface="Calibri"/>
              </a:rPr>
              <a:t>AND . . .</a:t>
            </a:r>
            <a:endParaRPr b="0" i="0" sz="1100" u="none" cap="none" strike="noStrike">
              <a:solidFill>
                <a:srgbClr val="000000"/>
              </a:solidFill>
              <a:latin typeface="Arial"/>
              <a:ea typeface="Arial"/>
              <a:cs typeface="Arial"/>
              <a:sym typeface="Arial"/>
            </a:endParaRPr>
          </a:p>
        </p:txBody>
      </p:sp>
      <p:sp>
        <p:nvSpPr>
          <p:cNvPr id="1322" name="Google Shape;1322;p37"/>
          <p:cNvSpPr txBox="1"/>
          <p:nvPr/>
        </p:nvSpPr>
        <p:spPr>
          <a:xfrm>
            <a:off x="0" y="0"/>
            <a:ext cx="22500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1323" name="Google Shape;1323;p37"/>
          <p:cNvSpPr txBox="1"/>
          <p:nvPr/>
        </p:nvSpPr>
        <p:spPr>
          <a:xfrm>
            <a:off x="114300" y="114300"/>
            <a:ext cx="22500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1324" name="Google Shape;1324;p37"/>
          <p:cNvSpPr txBox="1"/>
          <p:nvPr/>
        </p:nvSpPr>
        <p:spPr>
          <a:xfrm>
            <a:off x="228600" y="228600"/>
            <a:ext cx="22500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p38"/>
          <p:cNvSpPr txBox="1"/>
          <p:nvPr>
            <p:ph type="title"/>
          </p:nvPr>
        </p:nvSpPr>
        <p:spPr>
          <a:xfrm>
            <a:off x="510167" y="273844"/>
            <a:ext cx="81210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Quattrocento Sans"/>
              <a:buNone/>
            </a:pPr>
            <a:r>
              <a:rPr lang="en"/>
              <a:t>CTE Sequence Graduation Pathways</a:t>
            </a:r>
            <a:endParaRPr/>
          </a:p>
        </p:txBody>
      </p:sp>
      <p:grpSp>
        <p:nvGrpSpPr>
          <p:cNvPr id="1331" name="Google Shape;1331;p38"/>
          <p:cNvGrpSpPr/>
          <p:nvPr/>
        </p:nvGrpSpPr>
        <p:grpSpPr>
          <a:xfrm>
            <a:off x="584027" y="1117904"/>
            <a:ext cx="7927881" cy="2948850"/>
            <a:chOff x="4650" y="276593"/>
            <a:chExt cx="10570508" cy="3931800"/>
          </a:xfrm>
        </p:grpSpPr>
        <p:sp>
          <p:nvSpPr>
            <p:cNvPr id="1332" name="Google Shape;1332;p38"/>
            <p:cNvSpPr/>
            <p:nvPr/>
          </p:nvSpPr>
          <p:spPr>
            <a:xfrm>
              <a:off x="4650" y="276593"/>
              <a:ext cx="2466000" cy="39318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33" name="Google Shape;1333;p38"/>
            <p:cNvSpPr txBox="1"/>
            <p:nvPr/>
          </p:nvSpPr>
          <p:spPr>
            <a:xfrm>
              <a:off x="4650" y="276593"/>
              <a:ext cx="2466000" cy="3931800"/>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FFFFFF"/>
                </a:buClr>
                <a:buSzPts val="2100"/>
                <a:buFont typeface="Quattrocento Sans"/>
                <a:buNone/>
              </a:pPr>
              <a:r>
                <a:rPr b="1" i="0" lang="en" sz="2100" u="none" cap="none" strike="noStrike">
                  <a:solidFill>
                    <a:srgbClr val="FFFFFF"/>
                  </a:solidFill>
                  <a:latin typeface="Quattrocento Sans"/>
                  <a:ea typeface="Quattrocento Sans"/>
                  <a:cs typeface="Quattrocento Sans"/>
                  <a:sym typeface="Quattrocento Sans"/>
                </a:rPr>
                <a:t>2 High School Credits in CTE courses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700"/>
                </a:spcBef>
                <a:spcAft>
                  <a:spcPts val="0"/>
                </a:spcAft>
                <a:buClr>
                  <a:srgbClr val="FFFFFF"/>
                </a:buClr>
                <a:buSzPts val="1800"/>
                <a:buFont typeface="Quattrocento Sans"/>
                <a:buNone/>
              </a:pPr>
              <a:r>
                <a:rPr b="1" i="0" lang="en" sz="1800" u="none" cap="none" strike="noStrike">
                  <a:solidFill>
                    <a:srgbClr val="FFFFFF"/>
                  </a:solidFill>
                  <a:latin typeface="Quattrocento Sans"/>
                  <a:ea typeface="Quattrocento Sans"/>
                  <a:cs typeface="Quattrocento Sans"/>
                  <a:sym typeface="Quattrocento Sans"/>
                </a:rPr>
                <a:t>(State approved courses with identified CIP codes)</a:t>
              </a:r>
              <a:endParaRPr b="0" i="0" sz="1100" u="none" cap="none" strike="noStrike">
                <a:solidFill>
                  <a:srgbClr val="000000"/>
                </a:solidFill>
                <a:latin typeface="Arial"/>
                <a:ea typeface="Arial"/>
                <a:cs typeface="Arial"/>
                <a:sym typeface="Arial"/>
              </a:endParaRPr>
            </a:p>
          </p:txBody>
        </p:sp>
        <p:sp>
          <p:nvSpPr>
            <p:cNvPr id="1334" name="Google Shape;1334;p38"/>
            <p:cNvSpPr/>
            <p:nvPr/>
          </p:nvSpPr>
          <p:spPr>
            <a:xfrm>
              <a:off x="2706152" y="276593"/>
              <a:ext cx="2466000" cy="39318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35" name="Google Shape;1335;p38"/>
            <p:cNvSpPr txBox="1"/>
            <p:nvPr/>
          </p:nvSpPr>
          <p:spPr>
            <a:xfrm>
              <a:off x="2706152" y="276593"/>
              <a:ext cx="2466000" cy="3931800"/>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FFFFFF"/>
                </a:buClr>
                <a:buSzPts val="2100"/>
                <a:buFont typeface="Quattrocento Sans"/>
                <a:buNone/>
              </a:pPr>
              <a:r>
                <a:rPr b="1" i="0" lang="en" sz="2100" u="none" cap="none" strike="noStrike">
                  <a:solidFill>
                    <a:srgbClr val="FFFFFF"/>
                  </a:solidFill>
                  <a:latin typeface="Quattrocento Sans"/>
                  <a:ea typeface="Quattrocento Sans"/>
                  <a:cs typeface="Quattrocento Sans"/>
                  <a:sym typeface="Quattrocento Sans"/>
                </a:rPr>
                <a:t>Same CTE Program Area </a:t>
              </a:r>
              <a:r>
                <a:rPr b="1" i="0" lang="en" sz="2100" u="sng" cap="none" strike="noStrike">
                  <a:solidFill>
                    <a:srgbClr val="FFFFFF"/>
                  </a:solidFill>
                  <a:latin typeface="Quattrocento Sans"/>
                  <a:ea typeface="Quattrocento Sans"/>
                  <a:cs typeface="Quattrocento Sans"/>
                  <a:sym typeface="Quattrocento Sans"/>
                </a:rPr>
                <a:t>OR</a:t>
              </a:r>
              <a:r>
                <a:rPr b="1" i="0" lang="en" sz="2100" u="none" cap="none" strike="noStrike">
                  <a:solidFill>
                    <a:srgbClr val="FFFFFF"/>
                  </a:solidFill>
                  <a:latin typeface="Quattrocento Sans"/>
                  <a:ea typeface="Quattrocento Sans"/>
                  <a:cs typeface="Quattrocento Sans"/>
                  <a:sym typeface="Quattrocento Sans"/>
                </a:rPr>
                <a:t> locally approved sequence that crosses programs</a:t>
              </a:r>
              <a:endParaRPr b="0" i="0" sz="1100" u="none" cap="none" strike="noStrike">
                <a:solidFill>
                  <a:srgbClr val="000000"/>
                </a:solidFill>
                <a:latin typeface="Arial"/>
                <a:ea typeface="Arial"/>
                <a:cs typeface="Arial"/>
                <a:sym typeface="Arial"/>
              </a:endParaRPr>
            </a:p>
          </p:txBody>
        </p:sp>
        <p:sp>
          <p:nvSpPr>
            <p:cNvPr id="1336" name="Google Shape;1336;p38"/>
            <p:cNvSpPr/>
            <p:nvPr/>
          </p:nvSpPr>
          <p:spPr>
            <a:xfrm>
              <a:off x="5407655" y="276593"/>
              <a:ext cx="2466000" cy="39318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37" name="Google Shape;1337;p38"/>
            <p:cNvSpPr txBox="1"/>
            <p:nvPr/>
          </p:nvSpPr>
          <p:spPr>
            <a:xfrm>
              <a:off x="5407655" y="276593"/>
              <a:ext cx="2466000" cy="3931800"/>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FFFFFF"/>
                </a:buClr>
                <a:buSzPts val="2100"/>
                <a:buFont typeface="Quattrocento Sans"/>
                <a:buNone/>
              </a:pPr>
              <a:r>
                <a:rPr b="1" i="0" lang="en" sz="2100" u="none" cap="none" strike="noStrike">
                  <a:solidFill>
                    <a:srgbClr val="FFFFFF"/>
                  </a:solidFill>
                  <a:latin typeface="Quattrocento Sans"/>
                  <a:ea typeface="Quattrocento Sans"/>
                  <a:cs typeface="Quattrocento Sans"/>
                  <a:sym typeface="Quattrocento Sans"/>
                </a:rPr>
                <a:t>Includes dual credit opportunity and/or </a:t>
              </a:r>
              <a:r>
                <a:rPr b="1" i="0" lang="en" sz="2100" u="sng" cap="none" strike="noStrike">
                  <a:solidFill>
                    <a:srgbClr val="FFFFFF"/>
                  </a:solidFill>
                  <a:latin typeface="Quattrocento Sans"/>
                  <a:ea typeface="Quattrocento Sans"/>
                  <a:cs typeface="Quattrocento Sans"/>
                  <a:sym typeface="Quattrocento Sans"/>
                </a:rPr>
                <a:t>leads</a:t>
              </a:r>
              <a:r>
                <a:rPr b="1" i="0" lang="en" sz="2100" u="none" cap="none" strike="noStrike">
                  <a:solidFill>
                    <a:srgbClr val="FFFFFF"/>
                  </a:solidFill>
                  <a:latin typeface="Quattrocento Sans"/>
                  <a:ea typeface="Quattrocento Sans"/>
                  <a:cs typeface="Quattrocento Sans"/>
                  <a:sym typeface="Quattrocento Sans"/>
                </a:rPr>
                <a:t> to an industry- recognized credential</a:t>
              </a:r>
              <a:endParaRPr b="0" i="0" sz="1100" u="none" cap="none" strike="noStrike">
                <a:solidFill>
                  <a:srgbClr val="000000"/>
                </a:solidFill>
                <a:latin typeface="Arial"/>
                <a:ea typeface="Arial"/>
                <a:cs typeface="Arial"/>
                <a:sym typeface="Arial"/>
              </a:endParaRPr>
            </a:p>
          </p:txBody>
        </p:sp>
        <p:sp>
          <p:nvSpPr>
            <p:cNvPr id="1338" name="Google Shape;1338;p38"/>
            <p:cNvSpPr/>
            <p:nvPr/>
          </p:nvSpPr>
          <p:spPr>
            <a:xfrm>
              <a:off x="8109158" y="276593"/>
              <a:ext cx="2466000" cy="39318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39" name="Google Shape;1339;p38"/>
            <p:cNvSpPr txBox="1"/>
            <p:nvPr/>
          </p:nvSpPr>
          <p:spPr>
            <a:xfrm>
              <a:off x="8109158" y="276593"/>
              <a:ext cx="2466000" cy="3931800"/>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FFFFFF"/>
                </a:buClr>
                <a:buSzPts val="2100"/>
                <a:buFont typeface="Quattrocento Sans"/>
                <a:buNone/>
              </a:pPr>
              <a:r>
                <a:rPr b="1" i="0" lang="en" sz="2100" u="sng" cap="none" strike="noStrike">
                  <a:solidFill>
                    <a:srgbClr val="FFFFFF"/>
                  </a:solidFill>
                  <a:latin typeface="Quattrocento Sans"/>
                  <a:ea typeface="Quattrocento Sans"/>
                  <a:cs typeface="Quattrocento Sans"/>
                  <a:sym typeface="Quattrocento Sans"/>
                </a:rPr>
                <a:t>Or</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700"/>
                </a:spcBef>
                <a:spcAft>
                  <a:spcPts val="0"/>
                </a:spcAft>
                <a:buClr>
                  <a:srgbClr val="FFFFFF"/>
                </a:buClr>
                <a:buSzPts val="2100"/>
                <a:buFont typeface="Quattrocento Sans"/>
                <a:buNone/>
              </a:pPr>
              <a:r>
                <a:rPr b="1" i="0" lang="en" sz="2100" u="none" cap="none" strike="noStrike">
                  <a:solidFill>
                    <a:srgbClr val="FFFFFF"/>
                  </a:solidFill>
                  <a:latin typeface="Quattrocento Sans"/>
                  <a:ea typeface="Quattrocento Sans"/>
                  <a:cs typeface="Quattrocento Sans"/>
                  <a:sym typeface="Quattrocento Sans"/>
                </a:rPr>
                <a:t>Complete a Core Plus program</a:t>
              </a:r>
              <a:endParaRPr b="0" i="0" sz="1100" u="none" cap="none" strike="noStrike">
                <a:solidFill>
                  <a:srgbClr val="000000"/>
                </a:solidFill>
                <a:latin typeface="Arial"/>
                <a:ea typeface="Arial"/>
                <a:cs typeface="Arial"/>
                <a:sym typeface="Arial"/>
              </a:endParaRPr>
            </a:p>
          </p:txBody>
        </p:sp>
      </p:grpSp>
      <p:sp>
        <p:nvSpPr>
          <p:cNvPr id="1340" name="Google Shape;1340;p38"/>
          <p:cNvSpPr/>
          <p:nvPr/>
        </p:nvSpPr>
        <p:spPr>
          <a:xfrm>
            <a:off x="3478139" y="4232409"/>
            <a:ext cx="4468200" cy="900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3E6159"/>
              </a:buClr>
              <a:buSzPts val="2700"/>
              <a:buFont typeface="Arial"/>
              <a:buNone/>
            </a:pPr>
            <a:r>
              <a:rPr b="1" i="0" lang="en" sz="2700" u="none" cap="none" strike="noStrike">
                <a:solidFill>
                  <a:srgbClr val="3E6159"/>
                </a:solidFill>
                <a:latin typeface="Arial"/>
                <a:ea typeface="Arial"/>
                <a:cs typeface="Arial"/>
                <a:sym typeface="Arial"/>
              </a:rPr>
              <a:t>Sequenced progression of technical skills . . .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pic>
        <p:nvPicPr>
          <p:cNvPr id="1345" name="Google Shape;1345;g231749f3234_0_1"/>
          <p:cNvPicPr preferRelativeResize="0"/>
          <p:nvPr/>
        </p:nvPicPr>
        <p:blipFill>
          <a:blip r:embed="rId3">
            <a:alphaModFix/>
          </a:blip>
          <a:stretch>
            <a:fillRect/>
          </a:stretch>
        </p:blipFill>
        <p:spPr>
          <a:xfrm>
            <a:off x="1209675" y="122925"/>
            <a:ext cx="6724650" cy="4705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pic>
        <p:nvPicPr>
          <p:cNvPr id="1350" name="Google Shape;1350;g231749f3234_0_6"/>
          <p:cNvPicPr preferRelativeResize="0"/>
          <p:nvPr/>
        </p:nvPicPr>
        <p:blipFill>
          <a:blip r:embed="rId3">
            <a:alphaModFix/>
          </a:blip>
          <a:stretch>
            <a:fillRect/>
          </a:stretch>
        </p:blipFill>
        <p:spPr>
          <a:xfrm>
            <a:off x="332300" y="220516"/>
            <a:ext cx="8479400" cy="4276559"/>
          </a:xfrm>
          <a:prstGeom prst="rect">
            <a:avLst/>
          </a:prstGeom>
          <a:noFill/>
          <a:ln>
            <a:noFill/>
          </a:ln>
        </p:spPr>
      </p:pic>
      <p:sp>
        <p:nvSpPr>
          <p:cNvPr id="1351" name="Google Shape;1351;g231749f3234_0_6"/>
          <p:cNvSpPr txBox="1"/>
          <p:nvPr/>
        </p:nvSpPr>
        <p:spPr>
          <a:xfrm>
            <a:off x="576200" y="4601250"/>
            <a:ext cx="5792100" cy="3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Quattrocento Sans"/>
                <a:ea typeface="Quattrocento Sans"/>
                <a:cs typeface="Quattrocento Sans"/>
                <a:sym typeface="Quattrocento Sans"/>
              </a:rPr>
              <a:t>Source: </a:t>
            </a:r>
            <a:r>
              <a:rPr lang="en" u="sng">
                <a:solidFill>
                  <a:schemeClr val="hlink"/>
                </a:solidFill>
                <a:latin typeface="Quattrocento Sans"/>
                <a:ea typeface="Quattrocento Sans"/>
                <a:cs typeface="Quattrocento Sans"/>
                <a:sym typeface="Quattrocento Sans"/>
                <a:hlinkClick r:id="rId4"/>
              </a:rPr>
              <a:t> High Quality Career and Technical Education</a:t>
            </a:r>
            <a:endParaRPr>
              <a:latin typeface="Quattrocento Sans"/>
              <a:ea typeface="Quattrocento Sans"/>
              <a:cs typeface="Quattrocento Sans"/>
              <a:sym typeface="Quattrocento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56" name="Shape 1356"/>
        <p:cNvGrpSpPr/>
        <p:nvPr/>
      </p:nvGrpSpPr>
      <p:grpSpPr>
        <a:xfrm>
          <a:off x="0" y="0"/>
          <a:ext cx="0" cy="0"/>
          <a:chOff x="0" y="0"/>
          <a:chExt cx="0" cy="0"/>
        </a:xfrm>
      </p:grpSpPr>
      <p:sp>
        <p:nvSpPr>
          <p:cNvPr id="1357" name="Google Shape;1357;p40"/>
          <p:cNvSpPr txBox="1"/>
          <p:nvPr>
            <p:ph idx="1" type="body"/>
          </p:nvPr>
        </p:nvSpPr>
        <p:spPr>
          <a:xfrm>
            <a:off x="295602" y="1399190"/>
            <a:ext cx="5525700" cy="1327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None/>
            </a:pPr>
            <a:r>
              <a:rPr lang="en" sz="2400">
                <a:latin typeface="Quattrocento Sans"/>
                <a:ea typeface="Quattrocento Sans"/>
                <a:cs typeface="Quattrocento Sans"/>
                <a:sym typeface="Quattrocento Sans"/>
              </a:rPr>
              <a:t>Aerospace/Advanced Manufacturing </a:t>
            </a:r>
            <a:endParaRPr/>
          </a:p>
          <a:p>
            <a:pPr indent="0" lvl="0" marL="0" rtl="0" algn="l">
              <a:lnSpc>
                <a:spcPct val="90000"/>
              </a:lnSpc>
              <a:spcBef>
                <a:spcPts val="800"/>
              </a:spcBef>
              <a:spcAft>
                <a:spcPts val="0"/>
              </a:spcAft>
              <a:buClr>
                <a:schemeClr val="dk1"/>
              </a:buClr>
              <a:buSzPts val="2400"/>
              <a:buNone/>
            </a:pPr>
            <a:r>
              <a:rPr lang="en" sz="2400">
                <a:latin typeface="Quattrocento Sans"/>
                <a:ea typeface="Quattrocento Sans"/>
                <a:cs typeface="Quattrocento Sans"/>
                <a:sym typeface="Quattrocento Sans"/>
              </a:rPr>
              <a:t>Construction</a:t>
            </a:r>
            <a:endParaRPr/>
          </a:p>
          <a:p>
            <a:pPr indent="0" lvl="0" marL="0" rtl="0" algn="l">
              <a:lnSpc>
                <a:spcPct val="90000"/>
              </a:lnSpc>
              <a:spcBef>
                <a:spcPts val="800"/>
              </a:spcBef>
              <a:spcAft>
                <a:spcPts val="0"/>
              </a:spcAft>
              <a:buClr>
                <a:schemeClr val="dk1"/>
              </a:buClr>
              <a:buSzPts val="2400"/>
              <a:buNone/>
            </a:pPr>
            <a:r>
              <a:rPr lang="en" sz="2400">
                <a:latin typeface="Quattrocento Sans"/>
                <a:ea typeface="Quattrocento Sans"/>
                <a:cs typeface="Quattrocento Sans"/>
                <a:sym typeface="Quattrocento Sans"/>
              </a:rPr>
              <a:t>Maritime  </a:t>
            </a:r>
            <a:endParaRPr/>
          </a:p>
        </p:txBody>
      </p:sp>
      <p:sp>
        <p:nvSpPr>
          <p:cNvPr id="1358" name="Google Shape;1358;p40"/>
          <p:cNvSpPr txBox="1"/>
          <p:nvPr>
            <p:ph type="title"/>
          </p:nvPr>
        </p:nvSpPr>
        <p:spPr>
          <a:xfrm>
            <a:off x="295603" y="273844"/>
            <a:ext cx="8596200" cy="994200"/>
          </a:xfrm>
          <a:prstGeom prst="rect">
            <a:avLst/>
          </a:prstGeom>
          <a:solidFill>
            <a:schemeClr val="accent2"/>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2"/>
              </a:buClr>
              <a:buSzPts val="3000"/>
              <a:buFont typeface="Quattrocento Sans"/>
              <a:buNone/>
            </a:pPr>
            <a:r>
              <a:rPr lang="en" sz="3000">
                <a:solidFill>
                  <a:schemeClr val="lt2"/>
                </a:solidFill>
              </a:rPr>
              <a:t>CTE Graduation Pathway: </a:t>
            </a:r>
            <a:endParaRPr sz="4500">
              <a:solidFill>
                <a:schemeClr val="lt2"/>
              </a:solidFill>
            </a:endParaRPr>
          </a:p>
        </p:txBody>
      </p:sp>
      <p:pic>
        <p:nvPicPr>
          <p:cNvPr descr="A picture containing text, clipart&#10;&#10;Description automatically generated" id="1359" name="Google Shape;1359;p40"/>
          <p:cNvPicPr preferRelativeResize="0"/>
          <p:nvPr/>
        </p:nvPicPr>
        <p:blipFill rotWithShape="1">
          <a:blip r:embed="rId3">
            <a:alphaModFix/>
          </a:blip>
          <a:srcRect b="0" l="0" r="0" t="0"/>
          <a:stretch/>
        </p:blipFill>
        <p:spPr>
          <a:xfrm>
            <a:off x="4717047" y="417682"/>
            <a:ext cx="2252209" cy="706495"/>
          </a:xfrm>
          <a:prstGeom prst="rect">
            <a:avLst/>
          </a:prstGeom>
          <a:noFill/>
          <a:ln>
            <a:noFill/>
          </a:ln>
        </p:spPr>
      </p:pic>
      <p:pic>
        <p:nvPicPr>
          <p:cNvPr id="1360" name="Google Shape;1360;p40"/>
          <p:cNvPicPr preferRelativeResize="0"/>
          <p:nvPr/>
        </p:nvPicPr>
        <p:blipFill rotWithShape="1">
          <a:blip r:embed="rId4">
            <a:alphaModFix/>
          </a:blip>
          <a:srcRect b="0" l="0" r="0" t="0"/>
          <a:stretch/>
        </p:blipFill>
        <p:spPr>
          <a:xfrm>
            <a:off x="353629" y="2726297"/>
            <a:ext cx="2638032" cy="2238095"/>
          </a:xfrm>
          <a:prstGeom prst="rect">
            <a:avLst/>
          </a:prstGeom>
          <a:noFill/>
          <a:ln>
            <a:noFill/>
          </a:ln>
        </p:spPr>
      </p:pic>
      <p:sp>
        <p:nvSpPr>
          <p:cNvPr id="1361" name="Google Shape;1361;p40"/>
          <p:cNvSpPr/>
          <p:nvPr/>
        </p:nvSpPr>
        <p:spPr>
          <a:xfrm>
            <a:off x="497537" y="3034696"/>
            <a:ext cx="2057700" cy="132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1" i="0" lang="en" sz="1900" u="none" cap="none" strike="noStrike">
                <a:solidFill>
                  <a:srgbClr val="000000"/>
                </a:solidFill>
                <a:latin typeface="Calibri"/>
                <a:ea typeface="Calibri"/>
                <a:cs typeface="Calibri"/>
                <a:sym typeface="Calibri"/>
              </a:rPr>
              <a:t>Equivalency Credit</a:t>
            </a:r>
            <a:endParaRPr b="1" i="0" sz="100" u="none" cap="none" strike="noStrike">
              <a:solidFill>
                <a:srgbClr val="000000"/>
              </a:solidFill>
              <a:latin typeface="Calibri"/>
              <a:ea typeface="Calibri"/>
              <a:cs typeface="Calibri"/>
              <a:sym typeface="Calibri"/>
            </a:endParaRPr>
          </a:p>
          <a:p>
            <a:pPr indent="-279400" lvl="1" marL="292100" marR="0" rtl="0" algn="l">
              <a:lnSpc>
                <a:spcPct val="100000"/>
              </a:lnSpc>
              <a:spcBef>
                <a:spcPts val="0"/>
              </a:spcBef>
              <a:spcAft>
                <a:spcPts val="0"/>
              </a:spcAft>
              <a:buClr>
                <a:srgbClr val="000000"/>
              </a:buClr>
              <a:buSzPts val="1000"/>
              <a:buFont typeface="Calibri"/>
              <a:buChar char="✔"/>
            </a:pPr>
            <a:r>
              <a:rPr b="0" i="0" lang="en" sz="1300" u="none" cap="none" strike="noStrike">
                <a:solidFill>
                  <a:srgbClr val="000000"/>
                </a:solidFill>
                <a:latin typeface="Calibri"/>
                <a:ea typeface="Calibri"/>
                <a:cs typeface="Calibri"/>
                <a:sym typeface="Calibri"/>
              </a:rPr>
              <a:t>Can include science, 3</a:t>
            </a:r>
            <a:r>
              <a:rPr b="0" baseline="30000" i="0" lang="en" sz="1300" u="none" cap="none" strike="noStrike">
                <a:solidFill>
                  <a:srgbClr val="000000"/>
                </a:solidFill>
                <a:latin typeface="Calibri"/>
                <a:ea typeface="Calibri"/>
                <a:cs typeface="Calibri"/>
                <a:sym typeface="Calibri"/>
              </a:rPr>
              <a:t>rd</a:t>
            </a:r>
            <a:r>
              <a:rPr b="0" i="0" lang="en" sz="1300" u="none" cap="none" strike="noStrike">
                <a:solidFill>
                  <a:srgbClr val="000000"/>
                </a:solidFill>
                <a:latin typeface="Calibri"/>
                <a:ea typeface="Calibri"/>
                <a:cs typeface="Calibri"/>
                <a:sym typeface="Calibri"/>
              </a:rPr>
              <a:t> yr. math, and/or ELA </a:t>
            </a:r>
            <a:endParaRPr b="0" i="0" sz="1100" u="none" cap="none" strike="noStrike">
              <a:solidFill>
                <a:srgbClr val="000000"/>
              </a:solidFill>
              <a:latin typeface="Arial"/>
              <a:ea typeface="Arial"/>
              <a:cs typeface="Arial"/>
              <a:sym typeface="Arial"/>
            </a:endParaRPr>
          </a:p>
          <a:p>
            <a:pPr indent="-279400" lvl="1" marL="292100" marR="0" rtl="0" algn="l">
              <a:lnSpc>
                <a:spcPct val="100000"/>
              </a:lnSpc>
              <a:spcBef>
                <a:spcPts val="0"/>
              </a:spcBef>
              <a:spcAft>
                <a:spcPts val="0"/>
              </a:spcAft>
              <a:buClr>
                <a:srgbClr val="000000"/>
              </a:buClr>
              <a:buSzPts val="1000"/>
              <a:buFont typeface="Calibri"/>
              <a:buChar char="✔"/>
            </a:pPr>
            <a:r>
              <a:rPr b="0" i="0" lang="en" sz="1300" u="none" cap="none" strike="noStrike">
                <a:solidFill>
                  <a:srgbClr val="000000"/>
                </a:solidFill>
                <a:latin typeface="Calibri"/>
                <a:ea typeface="Calibri"/>
                <a:cs typeface="Calibri"/>
                <a:sym typeface="Calibri"/>
              </a:rPr>
              <a:t>Creates flexibility in student course selections</a:t>
            </a:r>
            <a:endParaRPr b="0" i="0" sz="1300" u="none" cap="none" strike="noStrike">
              <a:solidFill>
                <a:srgbClr val="000000"/>
              </a:solidFill>
              <a:latin typeface="Calibri"/>
              <a:ea typeface="Calibri"/>
              <a:cs typeface="Calibri"/>
              <a:sym typeface="Calibri"/>
            </a:endParaRPr>
          </a:p>
        </p:txBody>
      </p:sp>
      <p:pic>
        <p:nvPicPr>
          <p:cNvPr id="1362" name="Google Shape;1362;p40"/>
          <p:cNvPicPr preferRelativeResize="0"/>
          <p:nvPr/>
        </p:nvPicPr>
        <p:blipFill rotWithShape="1">
          <a:blip r:embed="rId4">
            <a:alphaModFix/>
          </a:blip>
          <a:srcRect b="0" l="0" r="0" t="0"/>
          <a:stretch/>
        </p:blipFill>
        <p:spPr>
          <a:xfrm>
            <a:off x="3049687" y="2726297"/>
            <a:ext cx="2638032" cy="2238095"/>
          </a:xfrm>
          <a:prstGeom prst="rect">
            <a:avLst/>
          </a:prstGeom>
          <a:noFill/>
          <a:ln>
            <a:noFill/>
          </a:ln>
        </p:spPr>
      </p:pic>
      <p:sp>
        <p:nvSpPr>
          <p:cNvPr id="1363" name="Google Shape;1363;p40"/>
          <p:cNvSpPr/>
          <p:nvPr/>
        </p:nvSpPr>
        <p:spPr>
          <a:xfrm>
            <a:off x="3221451" y="3034696"/>
            <a:ext cx="2252100" cy="196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1" i="0" lang="en" sz="1900" u="none" cap="none" strike="noStrike">
                <a:solidFill>
                  <a:srgbClr val="000000"/>
                </a:solidFill>
                <a:latin typeface="Calibri"/>
                <a:ea typeface="Calibri"/>
                <a:cs typeface="Calibri"/>
                <a:sym typeface="Calibri"/>
              </a:rPr>
              <a:t>Industry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1" i="0" lang="en" sz="1900" u="none" cap="none" strike="noStrike">
                <a:solidFill>
                  <a:srgbClr val="000000"/>
                </a:solidFill>
                <a:latin typeface="Calibri"/>
                <a:ea typeface="Calibri"/>
                <a:cs typeface="Calibri"/>
                <a:sym typeface="Calibri"/>
              </a:rPr>
              <a:t>Certification</a:t>
            </a:r>
            <a:endParaRPr b="1" i="0" sz="1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
              <a:buFont typeface="Calibri"/>
              <a:buNone/>
            </a:pPr>
            <a:r>
              <a:t/>
            </a:r>
            <a:endParaRPr b="1" i="0" sz="300" u="none" cap="none" strike="noStrike">
              <a:solidFill>
                <a:srgbClr val="000000"/>
              </a:solidFill>
              <a:latin typeface="Calibri"/>
              <a:ea typeface="Calibri"/>
              <a:cs typeface="Calibri"/>
              <a:sym typeface="Calibri"/>
            </a:endParaRPr>
          </a:p>
          <a:p>
            <a:pPr indent="-254000" lvl="0" marL="279400" marR="0" rtl="0" algn="l">
              <a:lnSpc>
                <a:spcPct val="100000"/>
              </a:lnSpc>
              <a:spcBef>
                <a:spcPts val="0"/>
              </a:spcBef>
              <a:spcAft>
                <a:spcPts val="0"/>
              </a:spcAft>
              <a:buClr>
                <a:srgbClr val="000000"/>
              </a:buClr>
              <a:buSzPts val="1000"/>
              <a:buFont typeface="Noto Sans Symbols"/>
              <a:buChar char="✔"/>
            </a:pPr>
            <a:r>
              <a:rPr b="0" i="0" lang="en" sz="1300" u="none" cap="none" strike="noStrike">
                <a:solidFill>
                  <a:srgbClr val="000000"/>
                </a:solidFill>
                <a:latin typeface="Calibri"/>
                <a:ea typeface="Calibri"/>
                <a:cs typeface="Calibri"/>
                <a:sym typeface="Calibri"/>
              </a:rPr>
              <a:t>Embedded in courses</a:t>
            </a:r>
            <a:endParaRPr b="0" i="0" sz="900" u="none" cap="none" strike="noStrike">
              <a:solidFill>
                <a:srgbClr val="000000"/>
              </a:solidFill>
              <a:latin typeface="Arial"/>
              <a:ea typeface="Arial"/>
              <a:cs typeface="Arial"/>
              <a:sym typeface="Arial"/>
            </a:endParaRPr>
          </a:p>
          <a:p>
            <a:pPr indent="-254000" lvl="0" marL="279400" marR="0" rtl="0" algn="l">
              <a:lnSpc>
                <a:spcPct val="100000"/>
              </a:lnSpc>
              <a:spcBef>
                <a:spcPts val="0"/>
              </a:spcBef>
              <a:spcAft>
                <a:spcPts val="0"/>
              </a:spcAft>
              <a:buClr>
                <a:srgbClr val="000000"/>
              </a:buClr>
              <a:buSzPts val="1000"/>
              <a:buFont typeface="Noto Sans Symbols"/>
              <a:buChar char="✔"/>
            </a:pPr>
            <a:r>
              <a:rPr b="0" i="0" lang="en" sz="1300" u="none" cap="none" strike="noStrike">
                <a:solidFill>
                  <a:srgbClr val="000000"/>
                </a:solidFill>
                <a:latin typeface="Calibri"/>
                <a:ea typeface="Calibri"/>
                <a:cs typeface="Calibri"/>
                <a:sym typeface="Calibri"/>
              </a:rPr>
              <a:t>No cost</a:t>
            </a:r>
            <a:endParaRPr b="0" i="0" sz="900" u="none" cap="none" strike="noStrike">
              <a:solidFill>
                <a:srgbClr val="000000"/>
              </a:solidFill>
              <a:latin typeface="Arial"/>
              <a:ea typeface="Arial"/>
              <a:cs typeface="Arial"/>
              <a:sym typeface="Arial"/>
            </a:endParaRPr>
          </a:p>
          <a:p>
            <a:pPr indent="-254000" lvl="0" marL="279400" marR="0" rtl="0" algn="l">
              <a:lnSpc>
                <a:spcPct val="100000"/>
              </a:lnSpc>
              <a:spcBef>
                <a:spcPts val="0"/>
              </a:spcBef>
              <a:spcAft>
                <a:spcPts val="0"/>
              </a:spcAft>
              <a:buClr>
                <a:srgbClr val="000000"/>
              </a:buClr>
              <a:buSzPts val="1000"/>
              <a:buFont typeface="Noto Sans Symbols"/>
              <a:buChar char="✔"/>
            </a:pPr>
            <a:r>
              <a:rPr b="0" i="0" lang="en" sz="1300" u="none" cap="none" strike="noStrike">
                <a:solidFill>
                  <a:srgbClr val="000000"/>
                </a:solidFill>
                <a:latin typeface="Calibri"/>
                <a:ea typeface="Calibri"/>
                <a:cs typeface="Calibri"/>
                <a:sym typeface="Calibri"/>
              </a:rPr>
              <a:t>Recognized by Employers</a:t>
            </a:r>
            <a:endParaRPr b="0" i="0" sz="900" u="none" cap="none" strike="noStrike">
              <a:solidFill>
                <a:srgbClr val="000000"/>
              </a:solidFill>
              <a:latin typeface="Arial"/>
              <a:ea typeface="Arial"/>
              <a:cs typeface="Arial"/>
              <a:sym typeface="Arial"/>
            </a:endParaRPr>
          </a:p>
          <a:p>
            <a:pPr indent="-165100" lvl="1" marL="279400" marR="0" rtl="0" algn="l">
              <a:lnSpc>
                <a:spcPct val="100000"/>
              </a:lnSpc>
              <a:spcBef>
                <a:spcPts val="0"/>
              </a:spcBef>
              <a:spcAft>
                <a:spcPts val="0"/>
              </a:spcAft>
              <a:buClr>
                <a:srgbClr val="000000"/>
              </a:buClr>
              <a:buSzPts val="1400"/>
              <a:buFont typeface="Calibri"/>
              <a:buNone/>
            </a:pPr>
            <a:r>
              <a:t/>
            </a:r>
            <a:endParaRPr b="0" i="0" sz="1800" u="none" cap="none" strike="noStrike">
              <a:solidFill>
                <a:srgbClr val="000000"/>
              </a:solidFill>
              <a:latin typeface="Calibri"/>
              <a:ea typeface="Calibri"/>
              <a:cs typeface="Calibri"/>
              <a:sym typeface="Calibri"/>
            </a:endParaRPr>
          </a:p>
        </p:txBody>
      </p:sp>
      <p:pic>
        <p:nvPicPr>
          <p:cNvPr id="1364" name="Google Shape;1364;p40"/>
          <p:cNvPicPr preferRelativeResize="0"/>
          <p:nvPr/>
        </p:nvPicPr>
        <p:blipFill rotWithShape="1">
          <a:blip r:embed="rId5">
            <a:alphaModFix/>
          </a:blip>
          <a:srcRect b="0" l="0" r="0" t="0"/>
          <a:stretch/>
        </p:blipFill>
        <p:spPr>
          <a:xfrm>
            <a:off x="6049108" y="1538908"/>
            <a:ext cx="2738363" cy="2765590"/>
          </a:xfrm>
          <a:prstGeom prst="rect">
            <a:avLst/>
          </a:prstGeom>
          <a:noFill/>
          <a:ln>
            <a:noFill/>
          </a:ln>
        </p:spPr>
      </p:pic>
      <p:sp>
        <p:nvSpPr>
          <p:cNvPr id="1365" name="Google Shape;1365;p40"/>
          <p:cNvSpPr txBox="1"/>
          <p:nvPr/>
        </p:nvSpPr>
        <p:spPr>
          <a:xfrm>
            <a:off x="6153275" y="4304500"/>
            <a:ext cx="25581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sng" cap="none" strike="noStrike">
                <a:solidFill>
                  <a:schemeClr val="dk1"/>
                </a:solidFill>
                <a:latin typeface="Calibri"/>
                <a:ea typeface="Calibri"/>
                <a:cs typeface="Calibri"/>
                <a:sym typeface="Calibri"/>
                <a:hlinkClick r:id="rId6">
                  <a:extLst>
                    <a:ext uri="{A12FA001-AC4F-418D-AE19-62706E023703}">
                      <ahyp:hlinkClr val="tx"/>
                    </a:ext>
                  </a:extLst>
                </a:hlinkClick>
              </a:rPr>
              <a:t>Core Plus | Curriculum (core-plus.org)</a:t>
            </a:r>
            <a:endParaRPr b="0" i="0" sz="11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364"/>
                                        </p:tgtEl>
                                        <p:attrNameLst>
                                          <p:attrName>style.visibility</p:attrName>
                                        </p:attrNameLst>
                                      </p:cBhvr>
                                      <p:to>
                                        <p:strVal val="visible"/>
                                      </p:to>
                                    </p:set>
                                    <p:anim calcmode="lin" valueType="num">
                                      <p:cBhvr additive="base">
                                        <p:cTn dur="500"/>
                                        <p:tgtEl>
                                          <p:spTgt spid="13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365"/>
                                        </p:tgtEl>
                                        <p:attrNameLst>
                                          <p:attrName>style.visibility</p:attrName>
                                        </p:attrNameLst>
                                      </p:cBhvr>
                                      <p:to>
                                        <p:strVal val="visible"/>
                                      </p:to>
                                    </p:set>
                                    <p:anim calcmode="lin" valueType="num">
                                      <p:cBhvr additive="base">
                                        <p:cTn dur="500"/>
                                        <p:tgtEl>
                                          <p:spTgt spid="136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g25b5002d8dd_0_26"/>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200"/>
              <a:buNone/>
            </a:pPr>
            <a:fld id="{00000000-1234-1234-1234-123412341234}" type="slidenum">
              <a:rPr lang="en"/>
              <a:t>‹#›</a:t>
            </a:fld>
            <a:endParaRPr/>
          </a:p>
        </p:txBody>
      </p:sp>
      <p:sp>
        <p:nvSpPr>
          <p:cNvPr id="1372" name="Google Shape;1372;g25b5002d8dd_0_26"/>
          <p:cNvSpPr txBox="1"/>
          <p:nvPr>
            <p:ph type="title"/>
          </p:nvPr>
        </p:nvSpPr>
        <p:spPr>
          <a:xfrm>
            <a:off x="628650" y="5979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lang="en"/>
              <a:t>Summary - Graduation Pathways</a:t>
            </a:r>
            <a:endParaRPr/>
          </a:p>
        </p:txBody>
      </p:sp>
      <p:sp>
        <p:nvSpPr>
          <p:cNvPr id="1373" name="Google Shape;1373;g25b5002d8dd_0_26"/>
          <p:cNvSpPr txBox="1"/>
          <p:nvPr>
            <p:ph idx="1" type="body"/>
          </p:nvPr>
        </p:nvSpPr>
        <p:spPr>
          <a:xfrm>
            <a:off x="473025" y="843100"/>
            <a:ext cx="8297400" cy="3758100"/>
          </a:xfrm>
          <a:prstGeom prst="rect">
            <a:avLst/>
          </a:prstGeom>
          <a:noFill/>
          <a:ln>
            <a:noFill/>
          </a:ln>
        </p:spPr>
        <p:txBody>
          <a:bodyPr anchorCtr="0" anchor="t" bIns="34275" lIns="68575" spcFirstLastPara="1" rIns="68575" wrap="square" tIns="34275">
            <a:noAutofit/>
          </a:bodyPr>
          <a:lstStyle/>
          <a:p>
            <a:pPr indent="0" lvl="0" marL="0" rtl="0" algn="l">
              <a:lnSpc>
                <a:spcPct val="105000"/>
              </a:lnSpc>
              <a:spcBef>
                <a:spcPts val="0"/>
              </a:spcBef>
              <a:spcAft>
                <a:spcPts val="0"/>
              </a:spcAft>
              <a:buNone/>
            </a:pPr>
            <a:r>
              <a:rPr lang="en" sz="1662">
                <a:solidFill>
                  <a:srgbClr val="1F4E79"/>
                </a:solidFill>
                <a:highlight>
                  <a:srgbClr val="FFFFFF"/>
                </a:highlight>
                <a:latin typeface="Arial"/>
                <a:ea typeface="Arial"/>
                <a:cs typeface="Arial"/>
                <a:sym typeface="Arial"/>
              </a:rPr>
              <a:t>Special education educators can coordinate with the student, families/guardians and counselor to have to have the following graduation pathways reflected on IEP.</a:t>
            </a:r>
            <a:r>
              <a:rPr lang="en" sz="1662">
                <a:solidFill>
                  <a:srgbClr val="1F4E79"/>
                </a:solidFill>
                <a:highlight>
                  <a:srgbClr val="FFFFFF"/>
                </a:highlight>
                <a:latin typeface="Arial"/>
                <a:ea typeface="Arial"/>
                <a:cs typeface="Arial"/>
                <a:sym typeface="Arial"/>
              </a:rPr>
              <a:t> </a:t>
            </a:r>
            <a:endParaRPr sz="1662">
              <a:solidFill>
                <a:srgbClr val="1F4E79"/>
              </a:solidFill>
              <a:highlight>
                <a:srgbClr val="FFFFFF"/>
              </a:highlight>
              <a:latin typeface="Arial"/>
              <a:ea typeface="Arial"/>
              <a:cs typeface="Arial"/>
              <a:sym typeface="Arial"/>
            </a:endParaRPr>
          </a:p>
          <a:p>
            <a:pPr indent="0" lvl="0" marL="0" rtl="0" algn="l">
              <a:lnSpc>
                <a:spcPct val="105000"/>
              </a:lnSpc>
              <a:spcBef>
                <a:spcPts val="0"/>
              </a:spcBef>
              <a:spcAft>
                <a:spcPts val="0"/>
              </a:spcAft>
              <a:buSzPts val="275"/>
              <a:buNone/>
            </a:pPr>
            <a:r>
              <a:rPr lang="en" sz="1662">
                <a:solidFill>
                  <a:srgbClr val="1F4E79"/>
                </a:solidFill>
                <a:highlight>
                  <a:srgbClr val="FFFFFF"/>
                </a:highlight>
                <a:latin typeface="Arial"/>
                <a:ea typeface="Arial"/>
                <a:cs typeface="Arial"/>
                <a:sym typeface="Arial"/>
              </a:rPr>
              <a:t> </a:t>
            </a:r>
            <a:endParaRPr sz="1662">
              <a:solidFill>
                <a:srgbClr val="1F4E79"/>
              </a:solidFill>
              <a:highlight>
                <a:srgbClr val="FFFFFF"/>
              </a:highlight>
              <a:latin typeface="Arial"/>
              <a:ea typeface="Arial"/>
              <a:cs typeface="Arial"/>
              <a:sym typeface="Arial"/>
            </a:endParaRPr>
          </a:p>
          <a:p>
            <a:pPr indent="0" lvl="0" marL="0" rtl="0" algn="l">
              <a:lnSpc>
                <a:spcPct val="105000"/>
              </a:lnSpc>
              <a:spcBef>
                <a:spcPts val="0"/>
              </a:spcBef>
              <a:spcAft>
                <a:spcPts val="0"/>
              </a:spcAft>
              <a:buSzPts val="275"/>
              <a:buNone/>
            </a:pPr>
            <a:r>
              <a:rPr lang="en" sz="1662">
                <a:solidFill>
                  <a:srgbClr val="1F4E79"/>
                </a:solidFill>
                <a:highlight>
                  <a:srgbClr val="FFFFFF"/>
                </a:highlight>
                <a:latin typeface="Arial"/>
                <a:ea typeface="Arial"/>
                <a:cs typeface="Arial"/>
                <a:sym typeface="Arial"/>
              </a:rPr>
              <a:t>ACT or SAT</a:t>
            </a:r>
            <a:endParaRPr sz="1662">
              <a:solidFill>
                <a:srgbClr val="1F4E79"/>
              </a:solidFill>
              <a:highlight>
                <a:srgbClr val="FFFFFF"/>
              </a:highlight>
              <a:latin typeface="Arial"/>
              <a:ea typeface="Arial"/>
              <a:cs typeface="Arial"/>
              <a:sym typeface="Arial"/>
            </a:endParaRPr>
          </a:p>
          <a:p>
            <a:pPr indent="-269073" lvl="0" marL="368300" rtl="0" algn="l">
              <a:lnSpc>
                <a:spcPct val="105000"/>
              </a:lnSpc>
              <a:spcBef>
                <a:spcPts val="0"/>
              </a:spcBef>
              <a:spcAft>
                <a:spcPts val="0"/>
              </a:spcAft>
              <a:buClr>
                <a:srgbClr val="1F4E79"/>
              </a:buClr>
              <a:buSzPts val="1637"/>
              <a:buFont typeface="Arial"/>
              <a:buChar char="●"/>
            </a:pPr>
            <a:r>
              <a:rPr lang="en" sz="1662">
                <a:solidFill>
                  <a:srgbClr val="1F4E79"/>
                </a:solidFill>
                <a:highlight>
                  <a:srgbClr val="FFFFFF"/>
                </a:highlight>
                <a:latin typeface="Arial"/>
                <a:ea typeface="Arial"/>
                <a:cs typeface="Arial"/>
                <a:sym typeface="Arial"/>
              </a:rPr>
              <a:t>Dual Credit Course</a:t>
            </a:r>
            <a:endParaRPr sz="1662">
              <a:solidFill>
                <a:srgbClr val="1F4E79"/>
              </a:solidFill>
              <a:highlight>
                <a:srgbClr val="FFFFFF"/>
              </a:highlight>
              <a:latin typeface="Arial"/>
              <a:ea typeface="Arial"/>
              <a:cs typeface="Arial"/>
              <a:sym typeface="Arial"/>
            </a:endParaRPr>
          </a:p>
          <a:p>
            <a:pPr indent="-269073" lvl="0" marL="368300" rtl="0" algn="l">
              <a:lnSpc>
                <a:spcPct val="105000"/>
              </a:lnSpc>
              <a:spcBef>
                <a:spcPts val="0"/>
              </a:spcBef>
              <a:spcAft>
                <a:spcPts val="0"/>
              </a:spcAft>
              <a:buClr>
                <a:srgbClr val="1F4E79"/>
              </a:buClr>
              <a:buSzPts val="1637"/>
              <a:buFont typeface="Arial"/>
              <a:buChar char="●"/>
            </a:pPr>
            <a:r>
              <a:rPr lang="en" sz="1662">
                <a:solidFill>
                  <a:srgbClr val="1F4E79"/>
                </a:solidFill>
                <a:highlight>
                  <a:srgbClr val="FFFFFF"/>
                </a:highlight>
                <a:latin typeface="Arial"/>
                <a:ea typeface="Arial"/>
                <a:cs typeface="Arial"/>
                <a:sym typeface="Arial"/>
              </a:rPr>
              <a:t>Dual Credit Exams</a:t>
            </a:r>
            <a:endParaRPr sz="1662">
              <a:solidFill>
                <a:srgbClr val="1F4E79"/>
              </a:solidFill>
              <a:highlight>
                <a:srgbClr val="FFFFFF"/>
              </a:highlight>
              <a:latin typeface="Arial"/>
              <a:ea typeface="Arial"/>
              <a:cs typeface="Arial"/>
              <a:sym typeface="Arial"/>
            </a:endParaRPr>
          </a:p>
          <a:p>
            <a:pPr indent="-269073" lvl="0" marL="368300" rtl="0" algn="l">
              <a:lnSpc>
                <a:spcPct val="105000"/>
              </a:lnSpc>
              <a:spcBef>
                <a:spcPts val="0"/>
              </a:spcBef>
              <a:spcAft>
                <a:spcPts val="0"/>
              </a:spcAft>
              <a:buClr>
                <a:srgbClr val="1F4E79"/>
              </a:buClr>
              <a:buSzPts val="1637"/>
              <a:buFont typeface="Arial"/>
              <a:buChar char="●"/>
            </a:pPr>
            <a:r>
              <a:rPr lang="en" sz="1662">
                <a:solidFill>
                  <a:srgbClr val="1F4E79"/>
                </a:solidFill>
                <a:highlight>
                  <a:srgbClr val="FFFFFF"/>
                </a:highlight>
                <a:latin typeface="Arial"/>
                <a:ea typeface="Arial"/>
                <a:cs typeface="Arial"/>
                <a:sym typeface="Arial"/>
              </a:rPr>
              <a:t>Smarter Balance or WA-AIM</a:t>
            </a:r>
            <a:endParaRPr sz="1662">
              <a:solidFill>
                <a:srgbClr val="1F4E79"/>
              </a:solidFill>
              <a:highlight>
                <a:srgbClr val="FFFFFF"/>
              </a:highlight>
              <a:latin typeface="Arial"/>
              <a:ea typeface="Arial"/>
              <a:cs typeface="Arial"/>
              <a:sym typeface="Arial"/>
            </a:endParaRPr>
          </a:p>
          <a:p>
            <a:pPr indent="-269073" lvl="0" marL="368300" rtl="0" algn="l">
              <a:lnSpc>
                <a:spcPct val="105000"/>
              </a:lnSpc>
              <a:spcBef>
                <a:spcPts val="0"/>
              </a:spcBef>
              <a:spcAft>
                <a:spcPts val="0"/>
              </a:spcAft>
              <a:buClr>
                <a:srgbClr val="1F4E79"/>
              </a:buClr>
              <a:buSzPts val="1637"/>
              <a:buFont typeface="Arial"/>
              <a:buChar char="●"/>
            </a:pPr>
            <a:r>
              <a:rPr lang="en" sz="1662">
                <a:solidFill>
                  <a:srgbClr val="1F4E79"/>
                </a:solidFill>
                <a:highlight>
                  <a:srgbClr val="FFFFFF"/>
                </a:highlight>
                <a:latin typeface="Arial"/>
                <a:ea typeface="Arial"/>
                <a:cs typeface="Arial"/>
                <a:sym typeface="Arial"/>
              </a:rPr>
              <a:t>Transition Courses</a:t>
            </a:r>
            <a:endParaRPr sz="1662">
              <a:solidFill>
                <a:srgbClr val="1F4E79"/>
              </a:solidFill>
              <a:highlight>
                <a:srgbClr val="FFFFFF"/>
              </a:highlight>
              <a:latin typeface="Arial"/>
              <a:ea typeface="Arial"/>
              <a:cs typeface="Arial"/>
              <a:sym typeface="Arial"/>
            </a:endParaRPr>
          </a:p>
          <a:p>
            <a:pPr indent="-269073" lvl="0" marL="368300" rtl="0" algn="l">
              <a:lnSpc>
                <a:spcPct val="105000"/>
              </a:lnSpc>
              <a:spcBef>
                <a:spcPts val="0"/>
              </a:spcBef>
              <a:spcAft>
                <a:spcPts val="0"/>
              </a:spcAft>
              <a:buClr>
                <a:srgbClr val="1F4E79"/>
              </a:buClr>
              <a:buSzPts val="1637"/>
              <a:buFont typeface="Arial"/>
              <a:buChar char="●"/>
            </a:pPr>
            <a:r>
              <a:rPr lang="en" sz="1662">
                <a:solidFill>
                  <a:srgbClr val="1F4E79"/>
                </a:solidFill>
                <a:highlight>
                  <a:srgbClr val="FFFFFF"/>
                </a:highlight>
                <a:latin typeface="Arial"/>
                <a:ea typeface="Arial"/>
                <a:cs typeface="Arial"/>
                <a:sym typeface="Arial"/>
              </a:rPr>
              <a:t>Combination of any of the above to meet ELA and math</a:t>
            </a:r>
            <a:endParaRPr sz="1662">
              <a:solidFill>
                <a:srgbClr val="1F4E79"/>
              </a:solidFill>
              <a:highlight>
                <a:srgbClr val="FFFFFF"/>
              </a:highlight>
              <a:latin typeface="Arial"/>
              <a:ea typeface="Arial"/>
              <a:cs typeface="Arial"/>
              <a:sym typeface="Arial"/>
            </a:endParaRPr>
          </a:p>
          <a:p>
            <a:pPr indent="-269073" lvl="0" marL="368300" rtl="0" algn="l">
              <a:lnSpc>
                <a:spcPct val="105000"/>
              </a:lnSpc>
              <a:spcBef>
                <a:spcPts val="0"/>
              </a:spcBef>
              <a:spcAft>
                <a:spcPts val="0"/>
              </a:spcAft>
              <a:buClr>
                <a:srgbClr val="1F4E79"/>
              </a:buClr>
              <a:buSzPts val="1637"/>
              <a:buFont typeface="Arial"/>
              <a:buChar char="●"/>
            </a:pPr>
            <a:r>
              <a:rPr lang="en" sz="1662">
                <a:solidFill>
                  <a:srgbClr val="1F4E79"/>
                </a:solidFill>
                <a:highlight>
                  <a:srgbClr val="FFFFFF"/>
                </a:highlight>
                <a:latin typeface="Arial"/>
                <a:ea typeface="Arial"/>
                <a:cs typeface="Arial"/>
                <a:sym typeface="Arial"/>
              </a:rPr>
              <a:t>ASVAB (AFQT section)</a:t>
            </a:r>
            <a:endParaRPr sz="1662">
              <a:solidFill>
                <a:srgbClr val="1F4E79"/>
              </a:solidFill>
              <a:highlight>
                <a:srgbClr val="FFFFFF"/>
              </a:highlight>
              <a:latin typeface="Arial"/>
              <a:ea typeface="Arial"/>
              <a:cs typeface="Arial"/>
              <a:sym typeface="Arial"/>
            </a:endParaRPr>
          </a:p>
          <a:p>
            <a:pPr indent="-269073" lvl="0" marL="368300" rtl="0" algn="l">
              <a:lnSpc>
                <a:spcPct val="105000"/>
              </a:lnSpc>
              <a:spcBef>
                <a:spcPts val="0"/>
              </a:spcBef>
              <a:spcAft>
                <a:spcPts val="0"/>
              </a:spcAft>
              <a:buClr>
                <a:srgbClr val="1F4E79"/>
              </a:buClr>
              <a:buSzPts val="1637"/>
              <a:buFont typeface="Arial"/>
              <a:buChar char="●"/>
            </a:pPr>
            <a:r>
              <a:rPr lang="en" sz="1662">
                <a:solidFill>
                  <a:srgbClr val="1F4E79"/>
                </a:solidFill>
                <a:highlight>
                  <a:srgbClr val="FFFFFF"/>
                </a:highlight>
                <a:latin typeface="Arial"/>
                <a:ea typeface="Arial"/>
                <a:cs typeface="Arial"/>
                <a:sym typeface="Arial"/>
              </a:rPr>
              <a:t>CTE Course Sequence</a:t>
            </a:r>
            <a:endParaRPr sz="1662">
              <a:solidFill>
                <a:srgbClr val="1F4E79"/>
              </a:solidFill>
              <a:highlight>
                <a:srgbClr val="FFFFFF"/>
              </a:highlight>
              <a:latin typeface="Arial"/>
              <a:ea typeface="Arial"/>
              <a:cs typeface="Arial"/>
              <a:sym typeface="Arial"/>
            </a:endParaRPr>
          </a:p>
          <a:p>
            <a:pPr indent="-270661" lvl="0" marL="368300" rtl="0" algn="l">
              <a:lnSpc>
                <a:spcPct val="105000"/>
              </a:lnSpc>
              <a:spcBef>
                <a:spcPts val="0"/>
              </a:spcBef>
              <a:spcAft>
                <a:spcPts val="0"/>
              </a:spcAft>
              <a:buClr>
                <a:srgbClr val="1F4E79"/>
              </a:buClr>
              <a:buSzPts val="1662"/>
              <a:buFont typeface="Arial"/>
              <a:buChar char="●"/>
            </a:pPr>
            <a:r>
              <a:rPr lang="en" sz="1662">
                <a:solidFill>
                  <a:srgbClr val="1F4E79"/>
                </a:solidFill>
                <a:highlight>
                  <a:srgbClr val="FFFFFF"/>
                </a:highlight>
                <a:latin typeface="Arial"/>
                <a:ea typeface="Arial"/>
                <a:cs typeface="Arial"/>
                <a:sym typeface="Arial"/>
              </a:rPr>
              <a:t>Performance-based </a:t>
            </a:r>
            <a:endParaRPr sz="1662">
              <a:solidFill>
                <a:srgbClr val="1F4E79"/>
              </a:solidFill>
              <a:highlight>
                <a:srgbClr val="FFFFFF"/>
              </a:highlight>
              <a:latin typeface="Arial"/>
              <a:ea typeface="Arial"/>
              <a:cs typeface="Arial"/>
              <a:sym typeface="Arial"/>
            </a:endParaRPr>
          </a:p>
          <a:p>
            <a:pPr indent="0" lvl="0" marL="0" rtl="0" algn="l">
              <a:lnSpc>
                <a:spcPct val="80000"/>
              </a:lnSpc>
              <a:spcBef>
                <a:spcPts val="800"/>
              </a:spcBef>
              <a:spcAft>
                <a:spcPts val="0"/>
              </a:spcAft>
              <a:buSzPts val="275"/>
              <a:buNone/>
            </a:pPr>
            <a:r>
              <a:t/>
            </a:r>
            <a:endParaRPr sz="625">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6" name="Shape 1096"/>
        <p:cNvGrpSpPr/>
        <p:nvPr/>
      </p:nvGrpSpPr>
      <p:grpSpPr>
        <a:xfrm>
          <a:off x="0" y="0"/>
          <a:ext cx="0" cy="0"/>
          <a:chOff x="0" y="0"/>
          <a:chExt cx="0" cy="0"/>
        </a:xfrm>
      </p:grpSpPr>
      <p:sp>
        <p:nvSpPr>
          <p:cNvPr id="1097" name="Google Shape;1097;p3"/>
          <p:cNvSpPr/>
          <p:nvPr/>
        </p:nvSpPr>
        <p:spPr>
          <a:xfrm>
            <a:off x="0" y="0"/>
            <a:ext cx="91419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098" name="Google Shape;1098;p3"/>
          <p:cNvPicPr preferRelativeResize="0"/>
          <p:nvPr/>
        </p:nvPicPr>
        <p:blipFill rotWithShape="1">
          <a:blip r:embed="rId3">
            <a:alphaModFix/>
          </a:blip>
          <a:srcRect b="0" l="4414" r="0" t="0"/>
          <a:stretch/>
        </p:blipFill>
        <p:spPr>
          <a:xfrm>
            <a:off x="20" y="0"/>
            <a:ext cx="5085882" cy="2833223"/>
          </a:xfrm>
          <a:custGeom>
            <a:rect b="b" l="l" r="r" t="t"/>
            <a:pathLst>
              <a:path extrusionOk="0" h="4197368" w="7534640">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a:ln>
            <a:noFill/>
          </a:ln>
        </p:spPr>
      </p:pic>
      <p:pic>
        <p:nvPicPr>
          <p:cNvPr descr="Text&#10;&#10;Description automatically generated" id="1099" name="Google Shape;1099;p3"/>
          <p:cNvPicPr preferRelativeResize="0"/>
          <p:nvPr/>
        </p:nvPicPr>
        <p:blipFill rotWithShape="1">
          <a:blip r:embed="rId4">
            <a:alphaModFix/>
          </a:blip>
          <a:srcRect b="0" l="5141" r="5588" t="0"/>
          <a:stretch/>
        </p:blipFill>
        <p:spPr>
          <a:xfrm>
            <a:off x="5214825" y="53718"/>
            <a:ext cx="3324424" cy="2840083"/>
          </a:xfrm>
          <a:custGeom>
            <a:rect b="b" l="l" r="r" t="t"/>
            <a:pathLst>
              <a:path extrusionOk="0" h="3877247" w="4538463">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ln>
            <a:noFill/>
          </a:ln>
        </p:spPr>
      </p:pic>
      <p:pic>
        <p:nvPicPr>
          <p:cNvPr descr="A picture containing nature, sunset, beach, sandy&#10;&#10;Description automatically generated" id="1100" name="Google Shape;1100;p3"/>
          <p:cNvPicPr preferRelativeResize="0"/>
          <p:nvPr/>
        </p:nvPicPr>
        <p:blipFill rotWithShape="1">
          <a:blip r:embed="rId5">
            <a:alphaModFix/>
          </a:blip>
          <a:srcRect b="11683" l="0" r="0" t="21927"/>
          <a:stretch/>
        </p:blipFill>
        <p:spPr>
          <a:xfrm>
            <a:off x="19" y="2997094"/>
            <a:ext cx="5384019" cy="2001618"/>
          </a:xfrm>
          <a:custGeom>
            <a:rect b="b" l="l" r="r" t="t"/>
            <a:pathLst>
              <a:path extrusionOk="0" h="2541737" w="6836850">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ln>
            <a:noFill/>
          </a:ln>
        </p:spPr>
      </p:pic>
      <p:sp>
        <p:nvSpPr>
          <p:cNvPr id="1101" name="Google Shape;1101;p3"/>
          <p:cNvSpPr txBox="1"/>
          <p:nvPr>
            <p:ph type="title"/>
          </p:nvPr>
        </p:nvSpPr>
        <p:spPr>
          <a:xfrm>
            <a:off x="4757738" y="2997098"/>
            <a:ext cx="4129500" cy="11826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a:buNone/>
            </a:pPr>
            <a:r>
              <a:rPr lang="en" sz="3500">
                <a:latin typeface="Quattrocento Sans"/>
                <a:ea typeface="Quattrocento Sans"/>
                <a:cs typeface="Quattrocento Sans"/>
                <a:sym typeface="Quattrocento Sans"/>
              </a:rPr>
              <a:t>HSBP: Building Hope</a:t>
            </a:r>
            <a:endParaRPr sz="3500">
              <a:latin typeface="Quattrocento Sans"/>
              <a:ea typeface="Quattrocento Sans"/>
              <a:cs typeface="Quattrocento Sans"/>
              <a:sym typeface="Quattrocento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8" name="Shape 1378"/>
        <p:cNvGrpSpPr/>
        <p:nvPr/>
      </p:nvGrpSpPr>
      <p:grpSpPr>
        <a:xfrm>
          <a:off x="0" y="0"/>
          <a:ext cx="0" cy="0"/>
          <a:chOff x="0" y="0"/>
          <a:chExt cx="0" cy="0"/>
        </a:xfrm>
      </p:grpSpPr>
      <p:pic>
        <p:nvPicPr>
          <p:cNvPr descr="Diagram&#10;&#10;Description automatically generated" id="1379" name="Google Shape;1379;p57"/>
          <p:cNvPicPr preferRelativeResize="0"/>
          <p:nvPr/>
        </p:nvPicPr>
        <p:blipFill rotWithShape="1">
          <a:blip r:embed="rId3">
            <a:alphaModFix/>
          </a:blip>
          <a:srcRect b="0" l="0" r="0" t="0"/>
          <a:stretch/>
        </p:blipFill>
        <p:spPr>
          <a:xfrm>
            <a:off x="1913600" y="168648"/>
            <a:ext cx="5316800" cy="4192075"/>
          </a:xfrm>
          <a:prstGeom prst="rect">
            <a:avLst/>
          </a:prstGeom>
          <a:noFill/>
          <a:ln>
            <a:noFill/>
          </a:ln>
        </p:spPr>
      </p:pic>
      <p:sp>
        <p:nvSpPr>
          <p:cNvPr id="1380" name="Google Shape;1380;p57"/>
          <p:cNvSpPr txBox="1"/>
          <p:nvPr/>
        </p:nvSpPr>
        <p:spPr>
          <a:xfrm>
            <a:off x="6001208" y="4503012"/>
            <a:ext cx="2743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70C0"/>
                </a:solidFill>
                <a:latin typeface="Arial"/>
                <a:ea typeface="Arial"/>
                <a:cs typeface="Arial"/>
                <a:sym typeface="Arial"/>
              </a:rPr>
              <a:t>Source: Josh Davies, The Center for Work Ethic Development</a:t>
            </a:r>
            <a:endParaRPr b="0" i="0" sz="1200" u="none" cap="none" strike="noStrike">
              <a:solidFill>
                <a:schemeClr val="dk1"/>
              </a:solidFill>
              <a:latin typeface="Arial"/>
              <a:ea typeface="Arial"/>
              <a:cs typeface="Arial"/>
              <a:sym typeface="Arial"/>
            </a:endParaRPr>
          </a:p>
        </p:txBody>
      </p:sp>
      <p:sp>
        <p:nvSpPr>
          <p:cNvPr id="1381" name="Google Shape;1381;p57"/>
          <p:cNvSpPr txBox="1"/>
          <p:nvPr/>
        </p:nvSpPr>
        <p:spPr>
          <a:xfrm>
            <a:off x="253042" y="4502989"/>
            <a:ext cx="4511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2060"/>
                </a:solidFill>
                <a:latin typeface="Arial"/>
                <a:ea typeface="Arial"/>
                <a:cs typeface="Arial"/>
                <a:sym typeface="Arial"/>
              </a:rPr>
              <a:t>The Balanced Career – Career Tools and Information​</a:t>
            </a:r>
            <a:endParaRPr b="0" i="0" sz="12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2060"/>
                </a:solidFill>
                <a:latin typeface="Arial"/>
                <a:ea typeface="Arial"/>
                <a:cs typeface="Arial"/>
                <a:sym typeface="Arial"/>
              </a:rPr>
              <a:t>https://www.thebalancecareers.com/hr-career-advice-4161679</a:t>
            </a:r>
            <a:endParaRPr b="0" i="0" sz="1200" u="none" cap="none" strike="noStrike">
              <a:solidFill>
                <a:srgbClr val="00206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85" name="Shape 1385"/>
        <p:cNvGrpSpPr/>
        <p:nvPr/>
      </p:nvGrpSpPr>
      <p:grpSpPr>
        <a:xfrm>
          <a:off x="0" y="0"/>
          <a:ext cx="0" cy="0"/>
          <a:chOff x="0" y="0"/>
          <a:chExt cx="0" cy="0"/>
        </a:xfrm>
      </p:grpSpPr>
      <p:pic>
        <p:nvPicPr>
          <p:cNvPr descr="Abstract blurred public library with bookshelves" id="1386" name="Google Shape;1386;p59"/>
          <p:cNvPicPr preferRelativeResize="0"/>
          <p:nvPr/>
        </p:nvPicPr>
        <p:blipFill rotWithShape="1">
          <a:blip r:embed="rId3">
            <a:alphaModFix amt="40000"/>
          </a:blip>
          <a:srcRect b="0" l="0" r="11008" t="0"/>
          <a:stretch/>
        </p:blipFill>
        <p:spPr>
          <a:xfrm>
            <a:off x="20" y="8"/>
            <a:ext cx="9143982" cy="5143491"/>
          </a:xfrm>
          <a:prstGeom prst="rect">
            <a:avLst/>
          </a:prstGeom>
          <a:noFill/>
          <a:ln>
            <a:noFill/>
          </a:ln>
        </p:spPr>
      </p:pic>
      <p:sp>
        <p:nvSpPr>
          <p:cNvPr id="1387" name="Google Shape;1387;p59"/>
          <p:cNvSpPr txBox="1"/>
          <p:nvPr>
            <p:ph type="ctrTitle"/>
          </p:nvPr>
        </p:nvSpPr>
        <p:spPr>
          <a:xfrm>
            <a:off x="723900" y="723900"/>
            <a:ext cx="7696200" cy="26736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100000"/>
              <a:buFont typeface="Calibri"/>
              <a:buNone/>
            </a:pPr>
            <a:r>
              <a:rPr lang="en" sz="8500"/>
              <a:t>High School and Beyond Plans</a:t>
            </a:r>
            <a:endParaRPr sz="8500"/>
          </a:p>
        </p:txBody>
      </p:sp>
      <p:sp>
        <p:nvSpPr>
          <p:cNvPr id="1388" name="Google Shape;1388;p59"/>
          <p:cNvSpPr txBox="1"/>
          <p:nvPr>
            <p:ph idx="1" type="subTitle"/>
          </p:nvPr>
        </p:nvSpPr>
        <p:spPr>
          <a:xfrm>
            <a:off x="723900" y="3429001"/>
            <a:ext cx="7696200" cy="902400"/>
          </a:xfrm>
          <a:prstGeom prst="rect">
            <a:avLst/>
          </a:prstGeom>
          <a:noFill/>
          <a:ln>
            <a:noFill/>
          </a:ln>
        </p:spPr>
        <p:txBody>
          <a:bodyPr anchorCtr="0" anchor="t" bIns="45700" lIns="91425" spcFirstLastPara="1" rIns="91425" wrap="square" tIns="45700">
            <a:normAutofit fontScale="77500"/>
          </a:bodyPr>
          <a:lstStyle/>
          <a:p>
            <a:pPr indent="0" lvl="0" marL="0" rtl="0" algn="l">
              <a:lnSpc>
                <a:spcPct val="90000"/>
              </a:lnSpc>
              <a:spcBef>
                <a:spcPts val="0"/>
              </a:spcBef>
              <a:spcAft>
                <a:spcPts val="0"/>
              </a:spcAft>
              <a:buClr>
                <a:schemeClr val="lt1"/>
              </a:buClr>
              <a:buSzPct val="100000"/>
              <a:buNone/>
            </a:pPr>
            <a:r>
              <a:rPr lang="en" sz="2800"/>
              <a:t>Informing high school courses and graduation pathways </a:t>
            </a:r>
            <a:endParaRPr sz="2800"/>
          </a:p>
          <a:p>
            <a:pPr indent="0" lvl="0" marL="0" rtl="0" algn="l">
              <a:lnSpc>
                <a:spcPct val="90000"/>
              </a:lnSpc>
              <a:spcBef>
                <a:spcPts val="750"/>
              </a:spcBef>
              <a:spcAft>
                <a:spcPts val="0"/>
              </a:spcAft>
              <a:buClr>
                <a:schemeClr val="lt1"/>
              </a:buClr>
              <a:buSzPct val="100000"/>
              <a:buNone/>
            </a:pPr>
            <a:r>
              <a:rPr lang="en" sz="2800"/>
              <a:t>Preparing students for life after high school</a:t>
            </a:r>
            <a:endParaRPr sz="2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93" name="Shape 1393"/>
        <p:cNvGrpSpPr/>
        <p:nvPr/>
      </p:nvGrpSpPr>
      <p:grpSpPr>
        <a:xfrm>
          <a:off x="0" y="0"/>
          <a:ext cx="0" cy="0"/>
          <a:chOff x="0" y="0"/>
          <a:chExt cx="0" cy="0"/>
        </a:xfrm>
      </p:grpSpPr>
      <p:sp>
        <p:nvSpPr>
          <p:cNvPr id="1394" name="Google Shape;1394;p60"/>
          <p:cNvSpPr txBox="1"/>
          <p:nvPr>
            <p:ph type="title"/>
          </p:nvPr>
        </p:nvSpPr>
        <p:spPr>
          <a:xfrm>
            <a:off x="330327" y="201703"/>
            <a:ext cx="351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a:buNone/>
            </a:pPr>
            <a:r>
              <a:rPr lang="en"/>
              <a:t>The WHY</a:t>
            </a:r>
            <a:endParaRPr/>
          </a:p>
        </p:txBody>
      </p:sp>
      <p:sp>
        <p:nvSpPr>
          <p:cNvPr id="1395" name="Google Shape;1395;p60"/>
          <p:cNvSpPr txBox="1"/>
          <p:nvPr>
            <p:ph idx="12" type="sldNum"/>
          </p:nvPr>
        </p:nvSpPr>
        <p:spPr>
          <a:xfrm>
            <a:off x="8732520" y="4806536"/>
            <a:ext cx="411600" cy="273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200"/>
              <a:buNone/>
            </a:pPr>
            <a:fld id="{00000000-1234-1234-1234-123412341234}" type="slidenum">
              <a:rPr lang="en" sz="1200">
                <a:latin typeface="Arial"/>
                <a:ea typeface="Arial"/>
                <a:cs typeface="Arial"/>
                <a:sym typeface="Arial"/>
              </a:rPr>
              <a:t>‹#›</a:t>
            </a:fld>
            <a:endParaRPr>
              <a:latin typeface="Arial"/>
              <a:ea typeface="Arial"/>
              <a:cs typeface="Arial"/>
              <a:sym typeface="Arial"/>
            </a:endParaRPr>
          </a:p>
        </p:txBody>
      </p:sp>
      <p:pic>
        <p:nvPicPr>
          <p:cNvPr descr="A close up of a logo&#10;&#10;Description automatically generated" id="1396" name="Google Shape;1396;p60"/>
          <p:cNvPicPr preferRelativeResize="0"/>
          <p:nvPr/>
        </p:nvPicPr>
        <p:blipFill rotWithShape="1">
          <a:blip r:embed="rId3">
            <a:alphaModFix/>
          </a:blip>
          <a:srcRect b="0" l="0" r="0" t="0"/>
          <a:stretch/>
        </p:blipFill>
        <p:spPr>
          <a:xfrm>
            <a:off x="76929" y="1893686"/>
            <a:ext cx="2951574" cy="2983598"/>
          </a:xfrm>
          <a:prstGeom prst="rect">
            <a:avLst/>
          </a:prstGeom>
          <a:noFill/>
          <a:ln>
            <a:noFill/>
          </a:ln>
        </p:spPr>
      </p:pic>
      <p:sp>
        <p:nvSpPr>
          <p:cNvPr id="1397" name="Google Shape;1397;p60"/>
          <p:cNvSpPr txBox="1"/>
          <p:nvPr/>
        </p:nvSpPr>
        <p:spPr>
          <a:xfrm>
            <a:off x="4102227" y="438256"/>
            <a:ext cx="4711500" cy="4006500"/>
          </a:xfrm>
          <a:prstGeom prst="rect">
            <a:avLst/>
          </a:prstGeom>
          <a:solidFill>
            <a:schemeClr val="accent2"/>
          </a:solidFill>
          <a:ln cap="flat" cmpd="sng" w="38100">
            <a:solidFill>
              <a:srgbClr val="FBC639"/>
            </a:solidFill>
            <a:prstDash val="solid"/>
            <a:round/>
            <a:headEnd len="sm" w="sm" type="none"/>
            <a:tailEnd len="sm" w="sm" type="none"/>
          </a:ln>
        </p:spPr>
        <p:txBody>
          <a:bodyPr anchorCtr="0" anchor="ctr" bIns="34275" lIns="68575" spcFirstLastPara="1" rIns="68575" wrap="square" tIns="34275">
            <a:normAutofit/>
          </a:bodyPr>
          <a:lstStyle/>
          <a:p>
            <a:pPr indent="-171450" lvl="0" marL="177800" marR="0" rtl="0" algn="l">
              <a:lnSpc>
                <a:spcPct val="90000"/>
              </a:lnSpc>
              <a:spcBef>
                <a:spcPts val="0"/>
              </a:spcBef>
              <a:spcAft>
                <a:spcPts val="0"/>
              </a:spcAft>
              <a:buClr>
                <a:schemeClr val="dk1"/>
              </a:buClr>
              <a:buSzPts val="2100"/>
              <a:buFont typeface="Arial"/>
              <a:buChar char="•"/>
            </a:pPr>
            <a:r>
              <a:rPr b="0" i="0" lang="en" sz="2100" u="none" cap="none" strike="noStrike">
                <a:solidFill>
                  <a:schemeClr val="dk1"/>
                </a:solidFill>
                <a:latin typeface="Arial"/>
                <a:ea typeface="Arial"/>
                <a:cs typeface="Arial"/>
                <a:sym typeface="Arial"/>
              </a:rPr>
              <a:t>High school diploma no longer sufficient</a:t>
            </a:r>
            <a:endParaRPr b="0" i="0" sz="1100" u="none" cap="none" strike="noStrike">
              <a:solidFill>
                <a:srgbClr val="000000"/>
              </a:solidFill>
              <a:latin typeface="Arial"/>
              <a:ea typeface="Arial"/>
              <a:cs typeface="Arial"/>
              <a:sym typeface="Arial"/>
            </a:endParaRPr>
          </a:p>
          <a:p>
            <a:pPr indent="-171450" lvl="0" marL="177800" marR="0" rtl="0" algn="l">
              <a:lnSpc>
                <a:spcPct val="90000"/>
              </a:lnSpc>
              <a:spcBef>
                <a:spcPts val="800"/>
              </a:spcBef>
              <a:spcAft>
                <a:spcPts val="0"/>
              </a:spcAft>
              <a:buClr>
                <a:srgbClr val="0070C0"/>
              </a:buClr>
              <a:buSzPts val="2100"/>
              <a:buFont typeface="Arial"/>
              <a:buChar char="•"/>
            </a:pPr>
            <a:r>
              <a:rPr b="0" i="0" lang="en" sz="2100" u="none" cap="none" strike="noStrike">
                <a:solidFill>
                  <a:srgbClr val="0070C0"/>
                </a:solidFill>
                <a:latin typeface="Arial"/>
                <a:ea typeface="Arial"/>
                <a:cs typeface="Arial"/>
                <a:sym typeface="Arial"/>
              </a:rPr>
              <a:t>Global shift from industrial to knowledge economy</a:t>
            </a:r>
            <a:endParaRPr b="0" i="0" sz="1100" u="none" cap="none" strike="noStrike">
              <a:solidFill>
                <a:srgbClr val="000000"/>
              </a:solidFill>
              <a:latin typeface="Arial"/>
              <a:ea typeface="Arial"/>
              <a:cs typeface="Arial"/>
              <a:sym typeface="Arial"/>
            </a:endParaRPr>
          </a:p>
          <a:p>
            <a:pPr indent="-171450" lvl="0" marL="177800" marR="0" rtl="0" algn="l">
              <a:lnSpc>
                <a:spcPct val="90000"/>
              </a:lnSpc>
              <a:spcBef>
                <a:spcPts val="800"/>
              </a:spcBef>
              <a:spcAft>
                <a:spcPts val="0"/>
              </a:spcAft>
              <a:buClr>
                <a:schemeClr val="dk1"/>
              </a:buClr>
              <a:buSzPts val="2100"/>
              <a:buFont typeface="Arial"/>
              <a:buChar char="•"/>
            </a:pPr>
            <a:r>
              <a:rPr b="0" i="0" lang="en" sz="2100" u="none" cap="none" strike="noStrike">
                <a:solidFill>
                  <a:schemeClr val="dk1"/>
                </a:solidFill>
                <a:latin typeface="Arial"/>
                <a:ea typeface="Arial"/>
                <a:cs typeface="Arial"/>
                <a:sym typeface="Arial"/>
              </a:rPr>
              <a:t>Increased need for postsecondary credentials</a:t>
            </a:r>
            <a:endParaRPr b="0" i="0" sz="1100" u="none" cap="none" strike="noStrike">
              <a:solidFill>
                <a:srgbClr val="000000"/>
              </a:solidFill>
              <a:latin typeface="Arial"/>
              <a:ea typeface="Arial"/>
              <a:cs typeface="Arial"/>
              <a:sym typeface="Arial"/>
            </a:endParaRPr>
          </a:p>
          <a:p>
            <a:pPr indent="-171450" lvl="0" marL="177800" marR="0" rtl="0" algn="l">
              <a:lnSpc>
                <a:spcPct val="90000"/>
              </a:lnSpc>
              <a:spcBef>
                <a:spcPts val="800"/>
              </a:spcBef>
              <a:spcAft>
                <a:spcPts val="0"/>
              </a:spcAft>
              <a:buClr>
                <a:srgbClr val="0070C0"/>
              </a:buClr>
              <a:buSzPts val="2100"/>
              <a:buFont typeface="Arial"/>
              <a:buChar char="•"/>
            </a:pPr>
            <a:r>
              <a:rPr b="0" i="0" lang="en" sz="2100" u="none" cap="none" strike="noStrike">
                <a:solidFill>
                  <a:srgbClr val="0070C0"/>
                </a:solidFill>
                <a:latin typeface="Arial"/>
                <a:ea typeface="Arial"/>
                <a:cs typeface="Arial"/>
                <a:sym typeface="Arial"/>
              </a:rPr>
              <a:t>High-skill, high-wage and high-demand (H3) careers</a:t>
            </a:r>
            <a:endParaRPr b="0" i="0" sz="1100" u="none" cap="none" strike="noStrike">
              <a:solidFill>
                <a:srgbClr val="000000"/>
              </a:solidFill>
              <a:latin typeface="Arial"/>
              <a:ea typeface="Arial"/>
              <a:cs typeface="Arial"/>
              <a:sym typeface="Arial"/>
            </a:endParaRPr>
          </a:p>
          <a:p>
            <a:pPr indent="-171450" lvl="0" marL="177800" marR="0" rtl="0" algn="l">
              <a:lnSpc>
                <a:spcPct val="90000"/>
              </a:lnSpc>
              <a:spcBef>
                <a:spcPts val="800"/>
              </a:spcBef>
              <a:spcAft>
                <a:spcPts val="0"/>
              </a:spcAft>
              <a:buClr>
                <a:schemeClr val="dk1"/>
              </a:buClr>
              <a:buSzPts val="2100"/>
              <a:buFont typeface="Arial"/>
              <a:buChar char="•"/>
            </a:pPr>
            <a:r>
              <a:rPr b="0" i="0" lang="en" sz="2100" u="none" cap="none" strike="noStrike">
                <a:solidFill>
                  <a:schemeClr val="dk1"/>
                </a:solidFill>
                <a:latin typeface="Arial"/>
                <a:ea typeface="Arial"/>
                <a:cs typeface="Arial"/>
                <a:sym typeface="Arial"/>
              </a:rPr>
              <a:t>800,000 jobs lost in 2008 </a:t>
            </a:r>
            <a:endParaRPr b="0" i="0" sz="1100" u="none" cap="none" strike="noStrike">
              <a:solidFill>
                <a:srgbClr val="000000"/>
              </a:solidFill>
              <a:latin typeface="Arial"/>
              <a:ea typeface="Arial"/>
              <a:cs typeface="Arial"/>
              <a:sym typeface="Arial"/>
            </a:endParaRPr>
          </a:p>
          <a:p>
            <a:pPr indent="-215900" lvl="1" marL="558800" marR="0" rtl="0" algn="l">
              <a:lnSpc>
                <a:spcPct val="90000"/>
              </a:lnSpc>
              <a:spcBef>
                <a:spcPts val="400"/>
              </a:spcBef>
              <a:spcAft>
                <a:spcPts val="0"/>
              </a:spcAft>
              <a:buClr>
                <a:schemeClr val="dk1"/>
              </a:buClr>
              <a:buSzPts val="1800"/>
              <a:buFont typeface="Noto Sans Symbols"/>
              <a:buChar char="⮚"/>
            </a:pPr>
            <a:r>
              <a:rPr b="0" i="0" lang="en" sz="1800" u="none" cap="none" strike="noStrike">
                <a:solidFill>
                  <a:schemeClr val="dk1"/>
                </a:solidFill>
                <a:latin typeface="Arial"/>
                <a:ea typeface="Arial"/>
                <a:cs typeface="Arial"/>
                <a:sym typeface="Arial"/>
              </a:rPr>
              <a:t>Majority of new jobs created since then require post-HS education</a:t>
            </a:r>
            <a:r>
              <a:rPr b="0" i="0" lang="en" sz="800" u="none" cap="none" strike="noStrike">
                <a:solidFill>
                  <a:schemeClr val="dk1"/>
                </a:solidFill>
                <a:latin typeface="Arial"/>
                <a:ea typeface="Arial"/>
                <a:cs typeface="Arial"/>
                <a:sym typeface="Arial"/>
              </a:rPr>
              <a:t> </a:t>
            </a:r>
            <a:r>
              <a:rPr b="0" i="0" lang="en" sz="1800" u="none" cap="none" strike="noStrike">
                <a:solidFill>
                  <a:schemeClr val="dk1"/>
                </a:solidFill>
                <a:latin typeface="Arial"/>
                <a:ea typeface="Arial"/>
                <a:cs typeface="Arial"/>
                <a:sym typeface="Arial"/>
              </a:rPr>
              <a:t>/</a:t>
            </a:r>
            <a:r>
              <a:rPr b="0" i="0" lang="en" sz="800" u="none" cap="none" strike="noStrike">
                <a:solidFill>
                  <a:schemeClr val="dk1"/>
                </a:solidFill>
                <a:latin typeface="Arial"/>
                <a:ea typeface="Arial"/>
                <a:cs typeface="Arial"/>
                <a:sym typeface="Arial"/>
              </a:rPr>
              <a:t> </a:t>
            </a:r>
            <a:r>
              <a:rPr b="0" i="0" lang="en" sz="1800" u="none" cap="none" strike="noStrike">
                <a:solidFill>
                  <a:schemeClr val="dk1"/>
                </a:solidFill>
                <a:latin typeface="Arial"/>
                <a:ea typeface="Arial"/>
                <a:cs typeface="Arial"/>
                <a:sym typeface="Arial"/>
              </a:rPr>
              <a:t>credentials</a:t>
            </a:r>
            <a:endParaRPr b="0" i="0" sz="1200" u="none" cap="none" strike="noStrike">
              <a:solidFill>
                <a:schemeClr val="dk1"/>
              </a:solidFill>
              <a:latin typeface="Arial"/>
              <a:ea typeface="Arial"/>
              <a:cs typeface="Arial"/>
              <a:sym typeface="Arial"/>
            </a:endParaRPr>
          </a:p>
        </p:txBody>
      </p:sp>
      <p:sp>
        <p:nvSpPr>
          <p:cNvPr id="1398" name="Google Shape;1398;p60"/>
          <p:cNvSpPr txBox="1"/>
          <p:nvPr/>
        </p:nvSpPr>
        <p:spPr>
          <a:xfrm>
            <a:off x="4174347" y="503390"/>
            <a:ext cx="4764000" cy="4006500"/>
          </a:xfrm>
          <a:prstGeom prst="rect">
            <a:avLst/>
          </a:prstGeom>
          <a:solidFill>
            <a:srgbClr val="30302D"/>
          </a:solidFill>
          <a:ln cap="flat" cmpd="sng" w="38100">
            <a:solidFill>
              <a:srgbClr val="E9E3C8"/>
            </a:solidFill>
            <a:prstDash val="solid"/>
            <a:round/>
            <a:headEnd len="sm" w="sm" type="none"/>
            <a:tailEnd len="sm" w="sm" type="none"/>
          </a:ln>
        </p:spPr>
        <p:txBody>
          <a:bodyPr anchorCtr="0" anchor="ctr" bIns="34275" lIns="68575" spcFirstLastPara="1" rIns="68575" wrap="square" tIns="34275">
            <a:normAutofit/>
          </a:bodyPr>
          <a:lstStyle/>
          <a:p>
            <a:pPr indent="-209550" lvl="0" marL="215900" marR="0" rtl="0" algn="l">
              <a:lnSpc>
                <a:spcPct val="90000"/>
              </a:lnSpc>
              <a:spcBef>
                <a:spcPts val="0"/>
              </a:spcBef>
              <a:spcAft>
                <a:spcPts val="0"/>
              </a:spcAft>
              <a:buClr>
                <a:srgbClr val="FFFFFF"/>
              </a:buClr>
              <a:buSzPts val="2100"/>
              <a:buFont typeface="Arial"/>
              <a:buChar char="•"/>
            </a:pPr>
            <a:r>
              <a:rPr b="0" i="0" lang="en" sz="2100" u="none" cap="none" strike="noStrike">
                <a:solidFill>
                  <a:srgbClr val="FFFFFF"/>
                </a:solidFill>
                <a:latin typeface="Arial"/>
                <a:ea typeface="Arial"/>
                <a:cs typeface="Arial"/>
                <a:sym typeface="Arial"/>
              </a:rPr>
              <a:t>7,000 students drop</a:t>
            </a:r>
            <a:r>
              <a:rPr lang="en" sz="2100">
                <a:solidFill>
                  <a:srgbClr val="FFFFFF"/>
                </a:solidFill>
              </a:rPr>
              <a:t>-</a:t>
            </a:r>
            <a:r>
              <a:rPr b="0" i="0" lang="en" sz="2100" u="none" cap="none" strike="noStrike">
                <a:solidFill>
                  <a:srgbClr val="FFFFFF"/>
                </a:solidFill>
                <a:latin typeface="Arial"/>
                <a:ea typeface="Arial"/>
                <a:cs typeface="Arial"/>
                <a:sym typeface="Arial"/>
              </a:rPr>
              <a:t>out of high school every day</a:t>
            </a:r>
            <a:endParaRPr b="0" i="0" sz="1100" u="none" cap="none" strike="noStrike">
              <a:solidFill>
                <a:srgbClr val="000000"/>
              </a:solidFill>
              <a:latin typeface="Arial"/>
              <a:ea typeface="Arial"/>
              <a:cs typeface="Arial"/>
              <a:sym typeface="Arial"/>
            </a:endParaRPr>
          </a:p>
          <a:p>
            <a:pPr indent="-209550" lvl="0" marL="215900" marR="0" rtl="0" algn="l">
              <a:lnSpc>
                <a:spcPct val="90000"/>
              </a:lnSpc>
              <a:spcBef>
                <a:spcPts val="800"/>
              </a:spcBef>
              <a:spcAft>
                <a:spcPts val="0"/>
              </a:spcAft>
              <a:buClr>
                <a:srgbClr val="FFFFFF"/>
              </a:buClr>
              <a:buSzPts val="2100"/>
              <a:buFont typeface="Arial"/>
              <a:buChar char="•"/>
            </a:pPr>
            <a:r>
              <a:rPr b="0" i="0" lang="en" sz="2100" u="none" cap="none" strike="noStrike">
                <a:solidFill>
                  <a:srgbClr val="FFFFFF"/>
                </a:solidFill>
                <a:latin typeface="Arial"/>
                <a:ea typeface="Arial"/>
                <a:cs typeface="Arial"/>
                <a:sym typeface="Arial"/>
              </a:rPr>
              <a:t>6.5 million young adults not in school or working</a:t>
            </a:r>
            <a:endParaRPr b="0" i="0" sz="1100" u="none" cap="none" strike="noStrike">
              <a:solidFill>
                <a:srgbClr val="000000"/>
              </a:solidFill>
              <a:latin typeface="Arial"/>
              <a:ea typeface="Arial"/>
              <a:cs typeface="Arial"/>
              <a:sym typeface="Arial"/>
            </a:endParaRPr>
          </a:p>
          <a:p>
            <a:pPr indent="-209550" lvl="0" marL="215900" marR="0" rtl="0" algn="l">
              <a:lnSpc>
                <a:spcPct val="90000"/>
              </a:lnSpc>
              <a:spcBef>
                <a:spcPts val="800"/>
              </a:spcBef>
              <a:spcAft>
                <a:spcPts val="0"/>
              </a:spcAft>
              <a:buClr>
                <a:srgbClr val="FFFFFF"/>
              </a:buClr>
              <a:buSzPts val="2100"/>
              <a:buFont typeface="Arial"/>
              <a:buChar char="•"/>
            </a:pPr>
            <a:r>
              <a:rPr b="0" i="0" lang="en" sz="2100" u="none" cap="none" strike="noStrike">
                <a:solidFill>
                  <a:srgbClr val="FFFFFF"/>
                </a:solidFill>
                <a:latin typeface="Arial"/>
                <a:ea typeface="Arial"/>
                <a:cs typeface="Arial"/>
                <a:sym typeface="Arial"/>
              </a:rPr>
              <a:t>53% of recent college grads either underemployed or unemployed</a:t>
            </a:r>
            <a:endParaRPr b="0" i="0" sz="1100" u="none" cap="none" strike="noStrike">
              <a:solidFill>
                <a:srgbClr val="000000"/>
              </a:solidFill>
              <a:latin typeface="Arial"/>
              <a:ea typeface="Arial"/>
              <a:cs typeface="Arial"/>
              <a:sym typeface="Arial"/>
            </a:endParaRPr>
          </a:p>
          <a:p>
            <a:pPr indent="-215900" lvl="1" marL="558800" marR="0" rtl="0" algn="l">
              <a:lnSpc>
                <a:spcPct val="90000"/>
              </a:lnSpc>
              <a:spcBef>
                <a:spcPts val="400"/>
              </a:spcBef>
              <a:spcAft>
                <a:spcPts val="0"/>
              </a:spcAft>
              <a:buClr>
                <a:srgbClr val="FBC639"/>
              </a:buClr>
              <a:buSzPts val="2000"/>
              <a:buFont typeface="Arial"/>
              <a:buChar char="•"/>
            </a:pPr>
            <a:r>
              <a:rPr b="0" i="0" lang="en" sz="2000" u="none" cap="none" strike="noStrike">
                <a:solidFill>
                  <a:srgbClr val="FBC639"/>
                </a:solidFill>
                <a:latin typeface="Arial"/>
                <a:ea typeface="Arial"/>
                <a:cs typeface="Arial"/>
                <a:sym typeface="Arial"/>
              </a:rPr>
              <a:t>Only 50% of all college students graduate with a post-secondary degree</a:t>
            </a:r>
            <a:endParaRPr b="0" i="0" sz="1100" u="none" cap="none" strike="noStrike">
              <a:solidFill>
                <a:srgbClr val="000000"/>
              </a:solidFill>
              <a:latin typeface="Arial"/>
              <a:ea typeface="Arial"/>
              <a:cs typeface="Arial"/>
              <a:sym typeface="Arial"/>
            </a:endParaRPr>
          </a:p>
          <a:p>
            <a:pPr indent="-215900" lvl="1" marL="558800" marR="0" rtl="0" algn="l">
              <a:lnSpc>
                <a:spcPct val="90000"/>
              </a:lnSpc>
              <a:spcBef>
                <a:spcPts val="400"/>
              </a:spcBef>
              <a:spcAft>
                <a:spcPts val="0"/>
              </a:spcAft>
              <a:buClr>
                <a:srgbClr val="FBC639"/>
              </a:buClr>
              <a:buSzPts val="2000"/>
              <a:buFont typeface="Arial"/>
              <a:buChar char="•"/>
            </a:pPr>
            <a:r>
              <a:rPr b="0" i="0" lang="en" sz="2000" u="none" cap="none" strike="noStrike">
                <a:solidFill>
                  <a:srgbClr val="FBC639"/>
                </a:solidFill>
                <a:latin typeface="Arial"/>
                <a:ea typeface="Arial"/>
                <a:cs typeface="Arial"/>
                <a:sym typeface="Arial"/>
              </a:rPr>
              <a:t>58% of employers report that graduates are not adequately prepared for work</a:t>
            </a:r>
            <a:endParaRPr b="0" i="0" sz="1100" u="none" cap="none" strike="noStrike">
              <a:solidFill>
                <a:srgbClr val="000000"/>
              </a:solidFill>
              <a:latin typeface="Arial"/>
              <a:ea typeface="Arial"/>
              <a:cs typeface="Arial"/>
              <a:sym typeface="Arial"/>
            </a:endParaRPr>
          </a:p>
        </p:txBody>
      </p:sp>
      <p:sp>
        <p:nvSpPr>
          <p:cNvPr id="1399" name="Google Shape;1399;p60"/>
          <p:cNvSpPr/>
          <p:nvPr/>
        </p:nvSpPr>
        <p:spPr>
          <a:xfrm>
            <a:off x="4146062" y="4574977"/>
            <a:ext cx="47922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rgbClr val="8E8E87"/>
                </a:solidFill>
                <a:latin typeface="Arial"/>
                <a:ea typeface="Arial"/>
                <a:cs typeface="Arial"/>
                <a:sym typeface="Arial"/>
              </a:rPr>
              <a:t>  Source:  Janet Brady, Former ACTE National Exec Director (2017</a:t>
            </a:r>
            <a:r>
              <a:rPr b="0" i="0" lang="en" sz="1200" u="none" cap="none" strike="noStrike">
                <a:solidFill>
                  <a:srgbClr val="8E8E87"/>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pic>
        <p:nvPicPr>
          <p:cNvPr descr="Arrow&#10;&#10;Description automatically generated with low confidence" id="1400" name="Google Shape;1400;p60"/>
          <p:cNvPicPr preferRelativeResize="0"/>
          <p:nvPr/>
        </p:nvPicPr>
        <p:blipFill rotWithShape="1">
          <a:blip r:embed="rId4">
            <a:alphaModFix/>
          </a:blip>
          <a:srcRect b="0" l="0" r="0" t="0"/>
          <a:stretch/>
        </p:blipFill>
        <p:spPr>
          <a:xfrm rot="-2497312">
            <a:off x="1288776" y="2279653"/>
            <a:ext cx="3147206" cy="726427"/>
          </a:xfrm>
          <a:prstGeom prst="rect">
            <a:avLst/>
          </a:prstGeom>
          <a:noFill/>
          <a:ln>
            <a:noFill/>
          </a:ln>
        </p:spPr>
      </p:pic>
      <p:pic>
        <p:nvPicPr>
          <p:cNvPr descr="Arrow&#10;&#10;Description automatically generated with low confidence" id="1401" name="Google Shape;1401;p60"/>
          <p:cNvPicPr preferRelativeResize="0"/>
          <p:nvPr/>
        </p:nvPicPr>
        <p:blipFill rotWithShape="1">
          <a:blip r:embed="rId4">
            <a:alphaModFix/>
          </a:blip>
          <a:srcRect b="0" l="0" r="0" t="0"/>
          <a:stretch/>
        </p:blipFill>
        <p:spPr>
          <a:xfrm rot="-1489644">
            <a:off x="1626163" y="2761859"/>
            <a:ext cx="2715054" cy="726428"/>
          </a:xfrm>
          <a:prstGeom prst="rect">
            <a:avLst/>
          </a:prstGeom>
          <a:noFill/>
          <a:ln>
            <a:noFill/>
          </a:ln>
        </p:spPr>
      </p:pic>
      <p:sp>
        <p:nvSpPr>
          <p:cNvPr id="1402" name="Google Shape;1402;p60"/>
          <p:cNvSpPr txBox="1"/>
          <p:nvPr/>
        </p:nvSpPr>
        <p:spPr>
          <a:xfrm rot="-2463952">
            <a:off x="3100175" y="1876842"/>
            <a:ext cx="794610" cy="34616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HSBP</a:t>
            </a:r>
            <a:endParaRPr b="0" i="0" sz="1100" u="none" cap="none" strike="noStrike">
              <a:solidFill>
                <a:srgbClr val="000000"/>
              </a:solidFill>
              <a:latin typeface="Arial"/>
              <a:ea typeface="Arial"/>
              <a:cs typeface="Arial"/>
              <a:sym typeface="Arial"/>
            </a:endParaRPr>
          </a:p>
        </p:txBody>
      </p:sp>
      <p:sp>
        <p:nvSpPr>
          <p:cNvPr id="1403" name="Google Shape;1403;p60"/>
          <p:cNvSpPr txBox="1"/>
          <p:nvPr/>
        </p:nvSpPr>
        <p:spPr>
          <a:xfrm rot="-1449876">
            <a:off x="3215891" y="2654118"/>
            <a:ext cx="794412" cy="34630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HOPE</a:t>
            </a:r>
            <a:endParaRPr b="0" i="0" sz="1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00"/>
                                        </p:tgtEl>
                                        <p:attrNameLst>
                                          <p:attrName>style.visibility</p:attrName>
                                        </p:attrNameLst>
                                      </p:cBhvr>
                                      <p:to>
                                        <p:strVal val="visible"/>
                                      </p:to>
                                    </p:set>
                                    <p:anim calcmode="lin" valueType="num">
                                      <p:cBhvr additive="base">
                                        <p:cTn dur="500"/>
                                        <p:tgtEl>
                                          <p:spTgt spid="14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02"/>
                                        </p:tgtEl>
                                        <p:attrNameLst>
                                          <p:attrName>style.visibility</p:attrName>
                                        </p:attrNameLst>
                                      </p:cBhvr>
                                      <p:to>
                                        <p:strVal val="visible"/>
                                      </p:to>
                                    </p:set>
                                    <p:anim calcmode="lin" valueType="num">
                                      <p:cBhvr additive="base">
                                        <p:cTn dur="500"/>
                                        <p:tgtEl>
                                          <p:spTgt spid="14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97"/>
                                        </p:tgtEl>
                                        <p:attrNameLst>
                                          <p:attrName>style.visibility</p:attrName>
                                        </p:attrNameLst>
                                      </p:cBhvr>
                                      <p:to>
                                        <p:strVal val="visible"/>
                                      </p:to>
                                    </p:set>
                                    <p:anim calcmode="lin" valueType="num">
                                      <p:cBhvr additive="base">
                                        <p:cTn dur="500"/>
                                        <p:tgtEl>
                                          <p:spTgt spid="139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99"/>
                                        </p:tgtEl>
                                        <p:attrNameLst>
                                          <p:attrName>style.visibility</p:attrName>
                                        </p:attrNameLst>
                                      </p:cBhvr>
                                      <p:to>
                                        <p:strVal val="visible"/>
                                      </p:to>
                                    </p:set>
                                    <p:anim calcmode="lin" valueType="num">
                                      <p:cBhvr additive="base">
                                        <p:cTn dur="500"/>
                                        <p:tgtEl>
                                          <p:spTgt spid="139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401"/>
                                        </p:tgtEl>
                                        <p:attrNameLst>
                                          <p:attrName>style.visibility</p:attrName>
                                        </p:attrNameLst>
                                      </p:cBhvr>
                                      <p:to>
                                        <p:strVal val="visible"/>
                                      </p:to>
                                    </p:set>
                                    <p:anim calcmode="lin" valueType="num">
                                      <p:cBhvr additive="base">
                                        <p:cTn dur="500"/>
                                        <p:tgtEl>
                                          <p:spTgt spid="14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403"/>
                                        </p:tgtEl>
                                        <p:attrNameLst>
                                          <p:attrName>style.visibility</p:attrName>
                                        </p:attrNameLst>
                                      </p:cBhvr>
                                      <p:to>
                                        <p:strVal val="visible"/>
                                      </p:to>
                                    </p:set>
                                    <p:anim calcmode="lin" valueType="num">
                                      <p:cBhvr additive="base">
                                        <p:cTn dur="500"/>
                                        <p:tgtEl>
                                          <p:spTgt spid="14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398"/>
                                        </p:tgtEl>
                                        <p:attrNameLst>
                                          <p:attrName>style.visibility</p:attrName>
                                        </p:attrNameLst>
                                      </p:cBhvr>
                                      <p:to>
                                        <p:strVal val="visible"/>
                                      </p:to>
                                    </p:set>
                                    <p:anim calcmode="lin" valueType="num">
                                      <p:cBhvr additive="base">
                                        <p:cTn dur="500"/>
                                        <p:tgtEl>
                                          <p:spTgt spid="139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8" name="Shape 1408"/>
        <p:cNvGrpSpPr/>
        <p:nvPr/>
      </p:nvGrpSpPr>
      <p:grpSpPr>
        <a:xfrm>
          <a:off x="0" y="0"/>
          <a:ext cx="0" cy="0"/>
          <a:chOff x="0" y="0"/>
          <a:chExt cx="0" cy="0"/>
        </a:xfrm>
      </p:grpSpPr>
      <p:pic>
        <p:nvPicPr>
          <p:cNvPr descr="A picture containing text&#10;&#10;Description automatically generated" id="1409" name="Google Shape;1409;p61"/>
          <p:cNvPicPr preferRelativeResize="0"/>
          <p:nvPr/>
        </p:nvPicPr>
        <p:blipFill rotWithShape="1">
          <a:blip r:embed="rId3">
            <a:alphaModFix/>
          </a:blip>
          <a:srcRect b="0" l="0" r="0" t="0"/>
          <a:stretch/>
        </p:blipFill>
        <p:spPr>
          <a:xfrm>
            <a:off x="3" y="8"/>
            <a:ext cx="9143986" cy="5143492"/>
          </a:xfrm>
          <a:prstGeom prst="rect">
            <a:avLst/>
          </a:prstGeom>
          <a:noFill/>
          <a:ln>
            <a:noFill/>
          </a:ln>
        </p:spPr>
      </p:pic>
      <p:sp>
        <p:nvSpPr>
          <p:cNvPr id="1410" name="Google Shape;1410;p61"/>
          <p:cNvSpPr txBox="1"/>
          <p:nvPr/>
        </p:nvSpPr>
        <p:spPr>
          <a:xfrm>
            <a:off x="7814458" y="4900613"/>
            <a:ext cx="1332900" cy="2847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11" name="Google Shape;1411;p61"/>
          <p:cNvSpPr/>
          <p:nvPr/>
        </p:nvSpPr>
        <p:spPr>
          <a:xfrm>
            <a:off x="5471922" y="3237737"/>
            <a:ext cx="3276600" cy="1533600"/>
          </a:xfrm>
          <a:prstGeom prst="rightArrow">
            <a:avLst>
              <a:gd fmla="val 50000" name="adj1"/>
              <a:gd fmla="val 50000" name="adj2"/>
            </a:avLst>
          </a:prstGeom>
          <a:solidFill>
            <a:srgbClr val="92D050"/>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Build Student Hope &amp; Increase Support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16" name="Shape 1416"/>
        <p:cNvGrpSpPr/>
        <p:nvPr/>
      </p:nvGrpSpPr>
      <p:grpSpPr>
        <a:xfrm>
          <a:off x="0" y="0"/>
          <a:ext cx="0" cy="0"/>
          <a:chOff x="0" y="0"/>
          <a:chExt cx="0" cy="0"/>
        </a:xfrm>
      </p:grpSpPr>
      <p:pic>
        <p:nvPicPr>
          <p:cNvPr descr="Diagram&#10;&#10;Description automatically generated" id="1417" name="Google Shape;1417;p64"/>
          <p:cNvPicPr preferRelativeResize="0"/>
          <p:nvPr/>
        </p:nvPicPr>
        <p:blipFill rotWithShape="1">
          <a:blip r:embed="rId3">
            <a:alphaModFix/>
          </a:blip>
          <a:srcRect b="0" l="0" r="0" t="0"/>
          <a:stretch/>
        </p:blipFill>
        <p:spPr>
          <a:xfrm>
            <a:off x="6527102" y="953336"/>
            <a:ext cx="2248441" cy="3904198"/>
          </a:xfrm>
          <a:prstGeom prst="rect">
            <a:avLst/>
          </a:prstGeom>
          <a:noFill/>
          <a:ln>
            <a:noFill/>
          </a:ln>
        </p:spPr>
      </p:pic>
      <p:sp>
        <p:nvSpPr>
          <p:cNvPr id="1418" name="Google Shape;1418;p64"/>
          <p:cNvSpPr txBox="1"/>
          <p:nvPr>
            <p:ph type="title"/>
          </p:nvPr>
        </p:nvSpPr>
        <p:spPr>
          <a:xfrm>
            <a:off x="301462" y="147323"/>
            <a:ext cx="4094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Quattrocento Sans"/>
              <a:buNone/>
            </a:pPr>
            <a:r>
              <a:rPr lang="en"/>
              <a:t>Graduation Pathways</a:t>
            </a:r>
            <a:endParaRPr/>
          </a:p>
        </p:txBody>
      </p:sp>
      <p:sp>
        <p:nvSpPr>
          <p:cNvPr id="1419" name="Google Shape;1419;p64"/>
          <p:cNvSpPr txBox="1"/>
          <p:nvPr/>
        </p:nvSpPr>
        <p:spPr>
          <a:xfrm>
            <a:off x="345961" y="1141496"/>
            <a:ext cx="4226100" cy="3486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Quattrocento Sans"/>
                <a:ea typeface="Quattrocento Sans"/>
                <a:cs typeface="Quattrocento Sans"/>
                <a:sym typeface="Quattrocento Sans"/>
              </a:rPr>
              <a:t>“The pathway options…provide a student with </a:t>
            </a:r>
            <a:r>
              <a:rPr b="1" i="0" lang="en" sz="2100" u="none" cap="none" strike="noStrike">
                <a:solidFill>
                  <a:srgbClr val="336600"/>
                </a:solidFill>
                <a:latin typeface="Quattrocento Sans"/>
                <a:ea typeface="Quattrocento Sans"/>
                <a:cs typeface="Quattrocento Sans"/>
                <a:sym typeface="Quattrocento Sans"/>
              </a:rPr>
              <a:t>multiple pathways</a:t>
            </a:r>
            <a:r>
              <a:rPr b="0" i="0" lang="en" sz="2100" u="none" cap="none" strike="noStrike">
                <a:solidFill>
                  <a:srgbClr val="336600"/>
                </a:solidFill>
                <a:latin typeface="Quattrocento Sans"/>
                <a:ea typeface="Quattrocento Sans"/>
                <a:cs typeface="Quattrocento Sans"/>
                <a:sym typeface="Quattrocento Sans"/>
              </a:rPr>
              <a:t> </a:t>
            </a:r>
            <a:r>
              <a:rPr b="0" i="0" lang="en" sz="1800" u="none" cap="none" strike="noStrike">
                <a:solidFill>
                  <a:schemeClr val="dk1"/>
                </a:solidFill>
                <a:latin typeface="Quattrocento Sans"/>
                <a:ea typeface="Quattrocento Sans"/>
                <a:cs typeface="Quattrocento Sans"/>
                <a:sym typeface="Quattrocento Sans"/>
              </a:rPr>
              <a:t>to graduating with a </a:t>
            </a:r>
            <a:r>
              <a:rPr b="1" i="0" lang="en" sz="1800" u="none" cap="none" strike="noStrike">
                <a:solidFill>
                  <a:schemeClr val="dk1"/>
                </a:solidFill>
                <a:latin typeface="Quattrocento Sans"/>
                <a:ea typeface="Quattrocento Sans"/>
                <a:cs typeface="Quattrocento Sans"/>
                <a:sym typeface="Quattrocento Sans"/>
              </a:rPr>
              <a:t>meaningful </a:t>
            </a:r>
            <a:r>
              <a:rPr b="0" i="0" lang="en" sz="1800" u="none" cap="none" strike="noStrike">
                <a:solidFill>
                  <a:schemeClr val="dk1"/>
                </a:solidFill>
                <a:latin typeface="Quattrocento Sans"/>
                <a:ea typeface="Quattrocento Sans"/>
                <a:cs typeface="Quattrocento Sans"/>
                <a:sym typeface="Quattrocento Sans"/>
              </a:rPr>
              <a:t>high school diploma that are tailored to the </a:t>
            </a:r>
            <a:r>
              <a:rPr b="1" i="0" lang="en" sz="2100" u="none" cap="none" strike="noStrike">
                <a:solidFill>
                  <a:srgbClr val="FBC639"/>
                </a:solidFill>
                <a:latin typeface="Quattrocento Sans"/>
                <a:ea typeface="Quattrocento Sans"/>
                <a:cs typeface="Quattrocento Sans"/>
                <a:sym typeface="Quattrocento Sans"/>
              </a:rPr>
              <a:t>goals</a:t>
            </a:r>
            <a:r>
              <a:rPr b="0" i="0" lang="en" sz="1800" u="none" cap="none" strike="noStrike">
                <a:solidFill>
                  <a:schemeClr val="dk1"/>
                </a:solidFill>
                <a:latin typeface="Quattrocento Sans"/>
                <a:ea typeface="Quattrocento Sans"/>
                <a:cs typeface="Quattrocento Sans"/>
                <a:sym typeface="Quattrocento Sans"/>
              </a:rPr>
              <a:t> of the </a:t>
            </a:r>
            <a:r>
              <a:rPr b="1" i="0" lang="en" sz="1800" u="none" cap="none" strike="noStrike">
                <a:solidFill>
                  <a:schemeClr val="dk1"/>
                </a:solidFill>
                <a:latin typeface="Quattrocento Sans"/>
                <a:ea typeface="Quattrocento Sans"/>
                <a:cs typeface="Quattrocento Sans"/>
                <a:sym typeface="Quattrocento Sans"/>
              </a:rPr>
              <a:t>student</a:t>
            </a:r>
            <a:r>
              <a:rPr b="0" i="0" lang="en" sz="1800" u="none" cap="none" strike="noStrike">
                <a:solidFill>
                  <a:schemeClr val="dk1"/>
                </a:solidFill>
                <a:latin typeface="Quattrocento Sans"/>
                <a:ea typeface="Quattrocento Sans"/>
                <a:cs typeface="Quattrocento Sans"/>
                <a:sym typeface="Quattrocento Sans"/>
              </a:rPr>
              <a:t>. </a:t>
            </a:r>
            <a:endParaRPr b="0" i="0" sz="1800" u="none" cap="none" strike="noStrike">
              <a:solidFill>
                <a:schemeClr val="dk1"/>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Quattrocento Sans"/>
                <a:ea typeface="Quattrocento Sans"/>
                <a:cs typeface="Quattrocento Sans"/>
                <a:sym typeface="Quattrocento Sans"/>
              </a:rPr>
              <a:t>A student may pursue one or more of the pathway options … but any pathway used by a student to demonstrate career and college preparation must be in </a:t>
            </a:r>
            <a:r>
              <a:rPr b="1" i="0" lang="en" sz="1800" u="none" cap="none" strike="noStrike">
                <a:solidFill>
                  <a:schemeClr val="dk1"/>
                </a:solidFill>
                <a:latin typeface="Quattrocento Sans"/>
                <a:ea typeface="Quattrocento Sans"/>
                <a:cs typeface="Quattrocento Sans"/>
                <a:sym typeface="Quattrocento Sans"/>
              </a:rPr>
              <a:t>alignment with the student's high school and beyond plan.</a:t>
            </a:r>
            <a:r>
              <a:rPr b="0" i="0" lang="en" sz="1800" u="none" cap="none" strike="noStrike">
                <a:solidFill>
                  <a:schemeClr val="dk1"/>
                </a:solidFill>
                <a:latin typeface="Quattrocento Sans"/>
                <a:ea typeface="Quattrocento Sans"/>
                <a:cs typeface="Quattrocento Sans"/>
                <a:sym typeface="Quattrocento Sans"/>
              </a:rPr>
              <a:t>” </a:t>
            </a:r>
            <a:endParaRPr b="0" i="0" sz="1800" u="none" cap="none" strike="noStrike">
              <a:solidFill>
                <a:schemeClr val="dk1"/>
              </a:solidFill>
              <a:latin typeface="Quattrocento Sans"/>
              <a:ea typeface="Quattrocento Sans"/>
              <a:cs typeface="Quattrocento Sans"/>
              <a:sym typeface="Quattrocento Sans"/>
            </a:endParaRPr>
          </a:p>
        </p:txBody>
      </p:sp>
      <p:sp>
        <p:nvSpPr>
          <p:cNvPr id="1420" name="Google Shape;1420;p64"/>
          <p:cNvSpPr txBox="1"/>
          <p:nvPr>
            <p:ph idx="12" type="sldNum"/>
          </p:nvPr>
        </p:nvSpPr>
        <p:spPr>
          <a:xfrm>
            <a:off x="8732519" y="4806536"/>
            <a:ext cx="411600" cy="273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rgbClr val="40403D"/>
              </a:buClr>
              <a:buSzPts val="1200"/>
              <a:buFont typeface="Quattrocento Sans"/>
              <a:buNone/>
            </a:pPr>
            <a:fld id="{00000000-1234-1234-1234-123412341234}" type="slidenum">
              <a:rPr lang="en"/>
              <a:t>‹#›</a:t>
            </a:fld>
            <a:endParaRPr/>
          </a:p>
        </p:txBody>
      </p:sp>
      <p:sp>
        <p:nvSpPr>
          <p:cNvPr id="1421" name="Google Shape;1421;p64"/>
          <p:cNvSpPr/>
          <p:nvPr/>
        </p:nvSpPr>
        <p:spPr>
          <a:xfrm>
            <a:off x="3462500" y="4529537"/>
            <a:ext cx="933300" cy="276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Quattrocento Sans"/>
                <a:ea typeface="Quattrocento Sans"/>
                <a:cs typeface="Quattrocento Sans"/>
                <a:sym typeface="Quattrocento Sans"/>
              </a:rPr>
              <a:t>(HB 1599) </a:t>
            </a:r>
            <a:endParaRPr b="0" i="0" sz="1100" u="none" cap="none" strike="noStrike">
              <a:solidFill>
                <a:srgbClr val="000000"/>
              </a:solidFill>
              <a:latin typeface="Arial"/>
              <a:ea typeface="Arial"/>
              <a:cs typeface="Arial"/>
              <a:sym typeface="Arial"/>
            </a:endParaRPr>
          </a:p>
        </p:txBody>
      </p:sp>
      <p:sp>
        <p:nvSpPr>
          <p:cNvPr id="1422" name="Google Shape;1422;p64"/>
          <p:cNvSpPr txBox="1"/>
          <p:nvPr/>
        </p:nvSpPr>
        <p:spPr>
          <a:xfrm>
            <a:off x="5040706" y="1514037"/>
            <a:ext cx="459300" cy="2978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BC639"/>
                </a:solidFill>
                <a:latin typeface="Lustria"/>
                <a:ea typeface="Lustria"/>
                <a:cs typeface="Lustria"/>
                <a:sym typeface="Lustria"/>
              </a:rPr>
              <a:t>G</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BC639"/>
                </a:solidFill>
                <a:latin typeface="Lustria"/>
                <a:ea typeface="Lustria"/>
                <a:cs typeface="Lustria"/>
                <a:sym typeface="Lustria"/>
              </a:rPr>
              <a:t>U</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BC639"/>
                </a:solidFill>
                <a:latin typeface="Lustria"/>
                <a:ea typeface="Lustria"/>
                <a:cs typeface="Lustria"/>
                <a:sym typeface="Lustria"/>
              </a:rPr>
              <a:t>I</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BC639"/>
                </a:solidFill>
                <a:latin typeface="Lustria"/>
                <a:ea typeface="Lustria"/>
                <a:cs typeface="Lustria"/>
                <a:sym typeface="Lustria"/>
              </a:rPr>
              <a:t>D</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BC639"/>
                </a:solidFill>
                <a:latin typeface="Lustria"/>
                <a:ea typeface="Lustria"/>
                <a:cs typeface="Lustria"/>
                <a:sym typeface="Lustria"/>
              </a:rPr>
              <a:t>I</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BC639"/>
                </a:solidFill>
                <a:latin typeface="Lustria"/>
                <a:ea typeface="Lustria"/>
                <a:cs typeface="Lustria"/>
                <a:sym typeface="Lustria"/>
              </a:rPr>
              <a:t>N</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BC639"/>
                </a:solidFill>
                <a:latin typeface="Lustria"/>
                <a:ea typeface="Lustria"/>
                <a:cs typeface="Lustria"/>
                <a:sym typeface="Lustria"/>
              </a:rPr>
              <a:t>G</a:t>
            </a:r>
            <a:endParaRPr b="1" i="0" sz="1500" u="none" cap="none" strike="noStrike">
              <a:solidFill>
                <a:srgbClr val="FBC639"/>
              </a:solidFill>
              <a:latin typeface="Lustria"/>
              <a:ea typeface="Lustria"/>
              <a:cs typeface="Lustria"/>
              <a:sym typeface="Lustria"/>
            </a:endParaRPr>
          </a:p>
        </p:txBody>
      </p:sp>
      <p:sp>
        <p:nvSpPr>
          <p:cNvPr id="1423" name="Google Shape;1423;p64"/>
          <p:cNvSpPr txBox="1"/>
          <p:nvPr/>
        </p:nvSpPr>
        <p:spPr>
          <a:xfrm>
            <a:off x="5488115" y="1111814"/>
            <a:ext cx="519600" cy="3809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BC639"/>
                </a:solidFill>
                <a:latin typeface="Lustria"/>
                <a:ea typeface="Lustria"/>
                <a:cs typeface="Lustria"/>
                <a:sym typeface="Lustria"/>
              </a:rPr>
              <a:t>Q</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BC639"/>
                </a:solidFill>
                <a:latin typeface="Lustria"/>
                <a:ea typeface="Lustria"/>
                <a:cs typeface="Lustria"/>
                <a:sym typeface="Lustria"/>
              </a:rPr>
              <a:t>U</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BC639"/>
                </a:solidFill>
                <a:latin typeface="Lustria"/>
                <a:ea typeface="Lustria"/>
                <a:cs typeface="Lustria"/>
                <a:sym typeface="Lustria"/>
              </a:rPr>
              <a:t>E</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BC639"/>
                </a:solidFill>
                <a:latin typeface="Lustria"/>
                <a:ea typeface="Lustria"/>
                <a:cs typeface="Lustria"/>
                <a:sym typeface="Lustria"/>
              </a:rPr>
              <a:t>S</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BC639"/>
                </a:solidFill>
                <a:latin typeface="Lustria"/>
                <a:ea typeface="Lustria"/>
                <a:cs typeface="Lustria"/>
                <a:sym typeface="Lustria"/>
              </a:rPr>
              <a:t>T</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BC639"/>
                </a:solidFill>
                <a:latin typeface="Lustria"/>
                <a:ea typeface="Lustria"/>
                <a:cs typeface="Lustria"/>
                <a:sym typeface="Lustria"/>
              </a:rPr>
              <a:t>I</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BC639"/>
                </a:solidFill>
                <a:latin typeface="Lustria"/>
                <a:ea typeface="Lustria"/>
                <a:cs typeface="Lustria"/>
                <a:sym typeface="Lustria"/>
              </a:rPr>
              <a:t>O</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BC639"/>
                </a:solidFill>
                <a:latin typeface="Lustria"/>
                <a:ea typeface="Lustria"/>
                <a:cs typeface="Lustria"/>
                <a:sym typeface="Lustria"/>
              </a:rPr>
              <a:t>N</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BC639"/>
                </a:solidFill>
                <a:latin typeface="Lustria"/>
                <a:ea typeface="Lustria"/>
                <a:cs typeface="Lustria"/>
                <a:sym typeface="Lustria"/>
              </a:rPr>
              <a:t>S</a:t>
            </a:r>
            <a:endParaRPr b="0" i="0" sz="2700" u="none" cap="none" strike="noStrike">
              <a:solidFill>
                <a:srgbClr val="FBC639"/>
              </a:solidFill>
              <a:latin typeface="Arial"/>
              <a:ea typeface="Arial"/>
              <a:cs typeface="Arial"/>
              <a:sym typeface="Arial"/>
            </a:endParaRPr>
          </a:p>
        </p:txBody>
      </p:sp>
      <p:sp>
        <p:nvSpPr>
          <p:cNvPr id="1424" name="Google Shape;1424;p64"/>
          <p:cNvSpPr/>
          <p:nvPr/>
        </p:nvSpPr>
        <p:spPr>
          <a:xfrm>
            <a:off x="6007608" y="1127779"/>
            <a:ext cx="301800" cy="3792900"/>
          </a:xfrm>
          <a:prstGeom prst="rightBrace">
            <a:avLst>
              <a:gd fmla="val 8333" name="adj1"/>
              <a:gd fmla="val 50000" name="adj2"/>
            </a:avLst>
          </a:prstGeom>
          <a:noFill/>
          <a:ln cap="flat" cmpd="sng" w="28575">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25" name="Google Shape;1425;p64"/>
          <p:cNvSpPr txBox="1"/>
          <p:nvPr/>
        </p:nvSpPr>
        <p:spPr>
          <a:xfrm>
            <a:off x="4320540" y="339023"/>
            <a:ext cx="46176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300"/>
              <a:buFont typeface="Arial"/>
              <a:buNone/>
            </a:pPr>
            <a:r>
              <a:rPr b="0" i="0" lang="en" sz="3300" u="none" cap="none" strike="noStrike">
                <a:solidFill>
                  <a:schemeClr val="dk1"/>
                </a:solidFill>
                <a:latin typeface="Quattrocento Sans"/>
                <a:ea typeface="Quattrocento Sans"/>
                <a:cs typeface="Quattrocento Sans"/>
                <a:sym typeface="Quattrocento Sans"/>
              </a:rPr>
              <a:t>&amp; the HSBP</a:t>
            </a:r>
            <a:endParaRPr b="0" i="0" sz="1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422"/>
                                        </p:tgtEl>
                                        <p:attrNameLst>
                                          <p:attrName>style.visibility</p:attrName>
                                        </p:attrNameLst>
                                      </p:cBhvr>
                                      <p:to>
                                        <p:strVal val="visible"/>
                                      </p:to>
                                    </p:set>
                                    <p:anim calcmode="lin" valueType="num">
                                      <p:cBhvr additive="base">
                                        <p:cTn dur="500"/>
                                        <p:tgtEl>
                                          <p:spTgt spid="142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423"/>
                                        </p:tgtEl>
                                        <p:attrNameLst>
                                          <p:attrName>style.visibility</p:attrName>
                                        </p:attrNameLst>
                                      </p:cBhvr>
                                      <p:to>
                                        <p:strVal val="visible"/>
                                      </p:to>
                                    </p:set>
                                    <p:anim calcmode="lin" valueType="num">
                                      <p:cBhvr additive="base">
                                        <p:cTn dur="500"/>
                                        <p:tgtEl>
                                          <p:spTgt spid="142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424"/>
                                        </p:tgtEl>
                                        <p:attrNameLst>
                                          <p:attrName>style.visibility</p:attrName>
                                        </p:attrNameLst>
                                      </p:cBhvr>
                                      <p:to>
                                        <p:strVal val="visible"/>
                                      </p:to>
                                    </p:set>
                                    <p:anim calcmode="lin" valueType="num">
                                      <p:cBhvr additive="base">
                                        <p:cTn dur="500"/>
                                        <p:tgtEl>
                                          <p:spTgt spid="142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417"/>
                                        </p:tgtEl>
                                        <p:attrNameLst>
                                          <p:attrName>style.visibility</p:attrName>
                                        </p:attrNameLst>
                                      </p:cBhvr>
                                      <p:to>
                                        <p:strVal val="visible"/>
                                      </p:to>
                                    </p:set>
                                    <p:anim calcmode="lin" valueType="num">
                                      <p:cBhvr additive="base">
                                        <p:cTn dur="500"/>
                                        <p:tgtEl>
                                          <p:spTgt spid="141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425"/>
                                        </p:tgtEl>
                                        <p:attrNameLst>
                                          <p:attrName>style.visibility</p:attrName>
                                        </p:attrNameLst>
                                      </p:cBhvr>
                                      <p:to>
                                        <p:strVal val="visible"/>
                                      </p:to>
                                    </p:set>
                                    <p:anim calcmode="lin" valueType="num">
                                      <p:cBhvr additive="base">
                                        <p:cTn dur="500"/>
                                        <p:tgtEl>
                                          <p:spTgt spid="142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0" name="Shape 1430"/>
        <p:cNvGrpSpPr/>
        <p:nvPr/>
      </p:nvGrpSpPr>
      <p:grpSpPr>
        <a:xfrm>
          <a:off x="0" y="0"/>
          <a:ext cx="0" cy="0"/>
          <a:chOff x="0" y="0"/>
          <a:chExt cx="0" cy="0"/>
        </a:xfrm>
      </p:grpSpPr>
      <p:sp>
        <p:nvSpPr>
          <p:cNvPr id="1431" name="Google Shape;1431;p65"/>
          <p:cNvSpPr txBox="1"/>
          <p:nvPr>
            <p:ph type="title"/>
          </p:nvPr>
        </p:nvSpPr>
        <p:spPr>
          <a:xfrm>
            <a:off x="324068" y="218372"/>
            <a:ext cx="8495700" cy="6186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8E8E87"/>
              </a:buClr>
              <a:buSzPts val="3300"/>
              <a:buFont typeface="Quattrocento Sans"/>
              <a:buNone/>
            </a:pPr>
            <a:r>
              <a:rPr b="1" lang="en" cap="small">
                <a:solidFill>
                  <a:srgbClr val="8E8E87"/>
                </a:solidFill>
              </a:rPr>
              <a:t>Collaboration is Essential:</a:t>
            </a:r>
            <a:br>
              <a:rPr b="1" lang="en" cap="small">
                <a:solidFill>
                  <a:srgbClr val="8E8E87"/>
                </a:solidFill>
              </a:rPr>
            </a:br>
            <a:r>
              <a:rPr b="1" lang="en" cap="small">
                <a:solidFill>
                  <a:srgbClr val="8E8E87"/>
                </a:solidFill>
              </a:rPr>
              <a:t>Build Your Team!</a:t>
            </a:r>
            <a:br>
              <a:rPr b="1" lang="en" cap="small">
                <a:solidFill>
                  <a:srgbClr val="8E8E87"/>
                </a:solidFill>
              </a:rPr>
            </a:br>
            <a:endParaRPr b="1" cap="small">
              <a:solidFill>
                <a:srgbClr val="8E8E87"/>
              </a:solidFill>
            </a:endParaRPr>
          </a:p>
        </p:txBody>
      </p:sp>
      <p:grpSp>
        <p:nvGrpSpPr>
          <p:cNvPr id="1432" name="Google Shape;1432;p65"/>
          <p:cNvGrpSpPr/>
          <p:nvPr/>
        </p:nvGrpSpPr>
        <p:grpSpPr>
          <a:xfrm>
            <a:off x="437577" y="1273391"/>
            <a:ext cx="3174161" cy="2945823"/>
            <a:chOff x="151345" y="-126039"/>
            <a:chExt cx="4232214" cy="3927764"/>
          </a:xfrm>
        </p:grpSpPr>
        <p:sp>
          <p:nvSpPr>
            <p:cNvPr id="1433" name="Google Shape;1433;p65"/>
            <p:cNvSpPr/>
            <p:nvPr/>
          </p:nvSpPr>
          <p:spPr>
            <a:xfrm>
              <a:off x="1562542" y="-126039"/>
              <a:ext cx="1418100" cy="1037100"/>
            </a:xfrm>
            <a:prstGeom prst="roundRect">
              <a:avLst>
                <a:gd fmla="val 16667" name="adj"/>
              </a:avLst>
            </a:prstGeom>
            <a:solidFill>
              <a:schemeClr val="accent4"/>
            </a:solidFill>
            <a:ln cap="flat" cmpd="sng" w="19050">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4" name="Google Shape;1434;p65"/>
            <p:cNvSpPr txBox="1"/>
            <p:nvPr/>
          </p:nvSpPr>
          <p:spPr>
            <a:xfrm>
              <a:off x="1613185" y="-75394"/>
              <a:ext cx="1418100" cy="936000"/>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alibri"/>
                <a:buNone/>
              </a:pPr>
              <a:r>
                <a:rPr b="1" i="0" lang="en" sz="1500" u="none" cap="none" strike="noStrike">
                  <a:solidFill>
                    <a:schemeClr val="lt1"/>
                  </a:solidFill>
                  <a:latin typeface="Calibri"/>
                  <a:ea typeface="Calibri"/>
                  <a:cs typeface="Calibri"/>
                  <a:sym typeface="Calibri"/>
                </a:rPr>
                <a:t>Counselors</a:t>
              </a:r>
              <a:endParaRPr b="0" i="0" sz="1100" u="none" cap="none" strike="noStrike">
                <a:solidFill>
                  <a:srgbClr val="000000"/>
                </a:solidFill>
                <a:latin typeface="Arial"/>
                <a:ea typeface="Arial"/>
                <a:cs typeface="Arial"/>
                <a:sym typeface="Arial"/>
              </a:endParaRPr>
            </a:p>
          </p:txBody>
        </p:sp>
        <p:sp>
          <p:nvSpPr>
            <p:cNvPr id="1435" name="Google Shape;1435;p65"/>
            <p:cNvSpPr/>
            <p:nvPr/>
          </p:nvSpPr>
          <p:spPr>
            <a:xfrm>
              <a:off x="703773" y="392573"/>
              <a:ext cx="3135600" cy="3135600"/>
            </a:xfrm>
            <a:custGeom>
              <a:rect b="b" l="l" r="r" t="t"/>
              <a:pathLst>
                <a:path extrusionOk="0" h="120000" w="120000">
                  <a:moveTo>
                    <a:pt x="87318" y="6580"/>
                  </a:moveTo>
                  <a:lnTo>
                    <a:pt x="87318" y="6580"/>
                  </a:lnTo>
                  <a:cubicBezTo>
                    <a:pt x="93348" y="9664"/>
                    <a:pt x="98812" y="13746"/>
                    <a:pt x="103479" y="18653"/>
                  </a:cubicBezTo>
                </a:path>
              </a:pathLst>
            </a:custGeom>
            <a:noFill/>
            <a:ln cap="flat" cmpd="sng" w="9525">
              <a:solidFill>
                <a:schemeClr val="accent4"/>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6" name="Google Shape;1436;p65"/>
            <p:cNvSpPr/>
            <p:nvPr/>
          </p:nvSpPr>
          <p:spPr>
            <a:xfrm>
              <a:off x="3159365" y="883876"/>
              <a:ext cx="1206600" cy="1184100"/>
            </a:xfrm>
            <a:prstGeom prst="roundRect">
              <a:avLst>
                <a:gd fmla="val 16667" name="adj"/>
              </a:avLst>
            </a:prstGeom>
            <a:solidFill>
              <a:srgbClr val="FFC000">
                <a:alpha val="49019"/>
              </a:srgbClr>
            </a:solidFill>
            <a:ln cap="flat" cmpd="sng" w="19050">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7" name="Google Shape;1437;p65"/>
            <p:cNvSpPr txBox="1"/>
            <p:nvPr/>
          </p:nvSpPr>
          <p:spPr>
            <a:xfrm>
              <a:off x="3217159" y="941681"/>
              <a:ext cx="1166400" cy="1068300"/>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alibri"/>
                <a:buNone/>
              </a:pPr>
              <a:r>
                <a:rPr b="1" i="0" lang="en" sz="1500" u="none" cap="none" strike="noStrike">
                  <a:solidFill>
                    <a:schemeClr val="lt1"/>
                  </a:solidFill>
                  <a:latin typeface="Calibri"/>
                  <a:ea typeface="Calibri"/>
                  <a:cs typeface="Calibri"/>
                  <a:sym typeface="Calibri"/>
                </a:rPr>
                <a:t>Teachers</a:t>
              </a:r>
              <a:endParaRPr b="0" i="0" sz="1100" u="none" cap="none" strike="noStrike">
                <a:solidFill>
                  <a:srgbClr val="000000"/>
                </a:solidFill>
                <a:latin typeface="Arial"/>
                <a:ea typeface="Arial"/>
                <a:cs typeface="Arial"/>
                <a:sym typeface="Arial"/>
              </a:endParaRPr>
            </a:p>
          </p:txBody>
        </p:sp>
        <p:sp>
          <p:nvSpPr>
            <p:cNvPr id="1438" name="Google Shape;1438;p65"/>
            <p:cNvSpPr/>
            <p:nvPr/>
          </p:nvSpPr>
          <p:spPr>
            <a:xfrm>
              <a:off x="703773" y="392573"/>
              <a:ext cx="3135600" cy="3135600"/>
            </a:xfrm>
            <a:custGeom>
              <a:rect b="b" l="l" r="r" t="t"/>
              <a:pathLst>
                <a:path extrusionOk="0" h="120000" w="120000">
                  <a:moveTo>
                    <a:pt x="119842" y="64348"/>
                  </a:moveTo>
                  <a:lnTo>
                    <a:pt x="119842" y="64348"/>
                  </a:lnTo>
                  <a:cubicBezTo>
                    <a:pt x="119285" y="72014"/>
                    <a:pt x="117260" y="79501"/>
                    <a:pt x="113878" y="86403"/>
                  </a:cubicBezTo>
                </a:path>
              </a:pathLst>
            </a:custGeom>
            <a:noFill/>
            <a:ln cap="flat" cmpd="sng" w="9525">
              <a:solidFill>
                <a:srgbClr val="68A2AE"/>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9" name="Google Shape;1439;p65"/>
            <p:cNvSpPr/>
            <p:nvPr/>
          </p:nvSpPr>
          <p:spPr>
            <a:xfrm>
              <a:off x="2589833" y="2655725"/>
              <a:ext cx="1206600" cy="1146000"/>
            </a:xfrm>
            <a:prstGeom prst="roundRect">
              <a:avLst>
                <a:gd fmla="val 16667" name="adj"/>
              </a:avLst>
            </a:prstGeom>
            <a:solidFill>
              <a:srgbClr val="82C836">
                <a:alpha val="49019"/>
              </a:srgbClr>
            </a:solidFill>
            <a:ln cap="flat" cmpd="sng" w="19050">
              <a:solidFill>
                <a:srgbClr val="495154"/>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0" name="Google Shape;1440;p65"/>
            <p:cNvSpPr txBox="1"/>
            <p:nvPr/>
          </p:nvSpPr>
          <p:spPr>
            <a:xfrm>
              <a:off x="2645776" y="2711668"/>
              <a:ext cx="1094700" cy="1034100"/>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alibri"/>
                <a:buNone/>
              </a:pPr>
              <a:r>
                <a:rPr b="1" i="0" lang="en" sz="1500" u="none" cap="none" strike="noStrike">
                  <a:solidFill>
                    <a:schemeClr val="lt1"/>
                  </a:solidFill>
                  <a:latin typeface="Calibri"/>
                  <a:ea typeface="Calibri"/>
                  <a:cs typeface="Calibri"/>
                  <a:sym typeface="Calibri"/>
                </a:rPr>
                <a:t>Admin</a:t>
              </a:r>
              <a:endParaRPr b="0" i="0" sz="1100" u="none" cap="none" strike="noStrike">
                <a:solidFill>
                  <a:srgbClr val="000000"/>
                </a:solidFill>
                <a:latin typeface="Arial"/>
                <a:ea typeface="Arial"/>
                <a:cs typeface="Arial"/>
                <a:sym typeface="Arial"/>
              </a:endParaRPr>
            </a:p>
          </p:txBody>
        </p:sp>
        <p:sp>
          <p:nvSpPr>
            <p:cNvPr id="1441" name="Google Shape;1441;p65"/>
            <p:cNvSpPr/>
            <p:nvPr/>
          </p:nvSpPr>
          <p:spPr>
            <a:xfrm>
              <a:off x="703773" y="392573"/>
              <a:ext cx="3135600" cy="3135600"/>
            </a:xfrm>
            <a:custGeom>
              <a:rect b="b" l="l" r="r" t="t"/>
              <a:pathLst>
                <a:path extrusionOk="0" h="120000" w="120000">
                  <a:moveTo>
                    <a:pt x="71942" y="118800"/>
                  </a:moveTo>
                  <a:lnTo>
                    <a:pt x="71942" y="118800"/>
                  </a:lnTo>
                  <a:cubicBezTo>
                    <a:pt x="64061" y="120401"/>
                    <a:pt x="55939" y="120401"/>
                    <a:pt x="48058" y="118800"/>
                  </a:cubicBezTo>
                </a:path>
              </a:pathLst>
            </a:custGeom>
            <a:noFill/>
            <a:ln cap="flat" cmpd="sng" w="9525">
              <a:solidFill>
                <a:srgbClr val="63919C"/>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2" name="Google Shape;1442;p65"/>
            <p:cNvSpPr/>
            <p:nvPr/>
          </p:nvSpPr>
          <p:spPr>
            <a:xfrm>
              <a:off x="746787" y="2671143"/>
              <a:ext cx="1206600" cy="1115100"/>
            </a:xfrm>
            <a:prstGeom prst="roundRect">
              <a:avLst>
                <a:gd fmla="val 16667" name="adj"/>
              </a:avLst>
            </a:prstGeom>
            <a:solidFill>
              <a:srgbClr val="DEE1E2"/>
            </a:solidFill>
            <a:ln cap="flat" cmpd="sng" w="19050">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3" name="Google Shape;1443;p65"/>
            <p:cNvSpPr txBox="1"/>
            <p:nvPr/>
          </p:nvSpPr>
          <p:spPr>
            <a:xfrm>
              <a:off x="801234" y="2725581"/>
              <a:ext cx="1166400" cy="1006200"/>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alibri"/>
                <a:buNone/>
              </a:pPr>
              <a:r>
                <a:rPr b="1" i="0" lang="en" sz="1500" u="none" cap="none" strike="noStrike">
                  <a:solidFill>
                    <a:schemeClr val="lt1"/>
                  </a:solidFill>
                  <a:latin typeface="Calibri"/>
                  <a:ea typeface="Calibri"/>
                  <a:cs typeface="Calibri"/>
                  <a:sym typeface="Calibri"/>
                </a:rPr>
                <a:t>Students</a:t>
              </a:r>
              <a:endParaRPr b="0" i="0" sz="1100" u="none" cap="none" strike="noStrike">
                <a:solidFill>
                  <a:srgbClr val="000000"/>
                </a:solidFill>
                <a:latin typeface="Arial"/>
                <a:ea typeface="Arial"/>
                <a:cs typeface="Arial"/>
                <a:sym typeface="Arial"/>
              </a:endParaRPr>
            </a:p>
          </p:txBody>
        </p:sp>
        <p:sp>
          <p:nvSpPr>
            <p:cNvPr id="1444" name="Google Shape;1444;p65"/>
            <p:cNvSpPr/>
            <p:nvPr/>
          </p:nvSpPr>
          <p:spPr>
            <a:xfrm>
              <a:off x="703773" y="392573"/>
              <a:ext cx="3135600" cy="3135600"/>
            </a:xfrm>
            <a:custGeom>
              <a:rect b="b" l="l" r="r" t="t"/>
              <a:pathLst>
                <a:path extrusionOk="0" h="120000" w="120000">
                  <a:moveTo>
                    <a:pt x="6392" y="86948"/>
                  </a:moveTo>
                  <a:cubicBezTo>
                    <a:pt x="2150" y="78509"/>
                    <a:pt x="-40" y="69187"/>
                    <a:pt x="1" y="59741"/>
                  </a:cubicBezTo>
                </a:path>
              </a:pathLst>
            </a:custGeom>
            <a:noFill/>
            <a:ln cap="flat" cmpd="sng" w="9525">
              <a:solidFill>
                <a:srgbClr val="637D85"/>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5" name="Google Shape;1445;p65"/>
            <p:cNvSpPr/>
            <p:nvPr/>
          </p:nvSpPr>
          <p:spPr>
            <a:xfrm>
              <a:off x="151345" y="1005631"/>
              <a:ext cx="1258200" cy="940500"/>
            </a:xfrm>
            <a:prstGeom prst="roundRect">
              <a:avLst>
                <a:gd fmla="val 16667" name="adj"/>
              </a:avLst>
            </a:prstGeom>
            <a:solidFill>
              <a:srgbClr val="616C70"/>
            </a:solidFill>
            <a:ln cap="flat" cmpd="sng" w="19050">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6" name="Google Shape;1446;p65"/>
            <p:cNvSpPr txBox="1"/>
            <p:nvPr/>
          </p:nvSpPr>
          <p:spPr>
            <a:xfrm>
              <a:off x="197257" y="1051543"/>
              <a:ext cx="1166400" cy="848700"/>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alibri"/>
                <a:buNone/>
              </a:pPr>
              <a:r>
                <a:rPr b="1" i="0" lang="en" sz="1500" u="none" cap="none" strike="noStrike">
                  <a:solidFill>
                    <a:schemeClr val="lt1"/>
                  </a:solidFill>
                  <a:latin typeface="Calibri"/>
                  <a:ea typeface="Calibri"/>
                  <a:cs typeface="Calibri"/>
                  <a:sym typeface="Calibri"/>
                </a:rPr>
                <a:t>Industry</a:t>
              </a:r>
              <a:endParaRPr b="0" i="0" sz="1100" u="none" cap="none" strike="noStrike">
                <a:solidFill>
                  <a:srgbClr val="000000"/>
                </a:solidFill>
                <a:latin typeface="Arial"/>
                <a:ea typeface="Arial"/>
                <a:cs typeface="Arial"/>
                <a:sym typeface="Arial"/>
              </a:endParaRPr>
            </a:p>
          </p:txBody>
        </p:sp>
        <p:sp>
          <p:nvSpPr>
            <p:cNvPr id="1447" name="Google Shape;1447;p65"/>
            <p:cNvSpPr/>
            <p:nvPr/>
          </p:nvSpPr>
          <p:spPr>
            <a:xfrm>
              <a:off x="703773" y="392573"/>
              <a:ext cx="3135600" cy="3135600"/>
            </a:xfrm>
            <a:custGeom>
              <a:rect b="b" l="l" r="r" t="t"/>
              <a:pathLst>
                <a:path extrusionOk="0" h="120000" w="120000">
                  <a:moveTo>
                    <a:pt x="12571" y="23252"/>
                  </a:moveTo>
                  <a:lnTo>
                    <a:pt x="12571" y="23252"/>
                  </a:lnTo>
                  <a:cubicBezTo>
                    <a:pt x="17957" y="16301"/>
                    <a:pt x="24804" y="10619"/>
                    <a:pt x="32629" y="6608"/>
                  </a:cubicBezTo>
                </a:path>
              </a:pathLst>
            </a:custGeom>
            <a:noFill/>
            <a:ln cap="flat" cmpd="sng" w="9525">
              <a:solidFill>
                <a:srgbClr val="616C70"/>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1448" name="Google Shape;1448;p65"/>
          <p:cNvSpPr txBox="1"/>
          <p:nvPr/>
        </p:nvSpPr>
        <p:spPr>
          <a:xfrm>
            <a:off x="3714457" y="1367921"/>
            <a:ext cx="4875600" cy="3117000"/>
          </a:xfrm>
          <a:prstGeom prst="rect">
            <a:avLst/>
          </a:prstGeom>
          <a:noFill/>
          <a:ln>
            <a:noFill/>
          </a:ln>
        </p:spPr>
        <p:txBody>
          <a:bodyPr anchorCtr="0" anchor="t" bIns="34275" lIns="68575" spcFirstLastPara="1" rIns="68575" wrap="square" tIns="34275">
            <a:spAutoFit/>
          </a:bodyPr>
          <a:lstStyle/>
          <a:p>
            <a:pPr indent="-279400" lvl="0" marL="279400" marR="0" rtl="0" algn="l">
              <a:lnSpc>
                <a:spcPct val="100000"/>
              </a:lnSpc>
              <a:spcBef>
                <a:spcPts val="0"/>
              </a:spcBef>
              <a:spcAft>
                <a:spcPts val="0"/>
              </a:spcAft>
              <a:buClr>
                <a:srgbClr val="40403D"/>
              </a:buClr>
              <a:buSzPts val="1800"/>
              <a:buFont typeface="Arial"/>
              <a:buChar char="•"/>
            </a:pPr>
            <a:r>
              <a:rPr b="0" i="0" lang="en" sz="1800" u="none" cap="none" strike="noStrike">
                <a:solidFill>
                  <a:srgbClr val="40403D"/>
                </a:solidFill>
                <a:latin typeface="Calibri"/>
                <a:ea typeface="Calibri"/>
                <a:cs typeface="Calibri"/>
                <a:sym typeface="Calibri"/>
              </a:rPr>
              <a:t>Develop partnerships with ALL stakeholders</a:t>
            </a:r>
            <a:endParaRPr b="0" i="0" sz="1100" u="none" cap="none" strike="noStrike">
              <a:solidFill>
                <a:srgbClr val="000000"/>
              </a:solidFill>
              <a:latin typeface="Arial"/>
              <a:ea typeface="Arial"/>
              <a:cs typeface="Arial"/>
              <a:sym typeface="Arial"/>
            </a:endParaRPr>
          </a:p>
          <a:p>
            <a:pPr indent="-279400" lvl="0" marL="279400" marR="0" rtl="0" algn="l">
              <a:lnSpc>
                <a:spcPct val="100000"/>
              </a:lnSpc>
              <a:spcBef>
                <a:spcPts val="0"/>
              </a:spcBef>
              <a:spcAft>
                <a:spcPts val="0"/>
              </a:spcAft>
              <a:buClr>
                <a:srgbClr val="40403D"/>
              </a:buClr>
              <a:buSzPts val="1800"/>
              <a:buFont typeface="Arial"/>
              <a:buChar char="•"/>
            </a:pPr>
            <a:r>
              <a:rPr b="0" i="0" lang="en" sz="1800" u="none" cap="none" strike="noStrike">
                <a:solidFill>
                  <a:srgbClr val="40403D"/>
                </a:solidFill>
                <a:latin typeface="Calibri"/>
                <a:ea typeface="Calibri"/>
                <a:cs typeface="Calibri"/>
                <a:sym typeface="Calibri"/>
              </a:rPr>
              <a:t>Stay current w/ current labor market trends and post-secondary opportunities</a:t>
            </a:r>
            <a:endParaRPr b="0" i="0" sz="1100" u="none" cap="none" strike="noStrike">
              <a:solidFill>
                <a:srgbClr val="000000"/>
              </a:solidFill>
              <a:latin typeface="Arial"/>
              <a:ea typeface="Arial"/>
              <a:cs typeface="Arial"/>
              <a:sym typeface="Arial"/>
            </a:endParaRPr>
          </a:p>
          <a:p>
            <a:pPr indent="-279400" lvl="0" marL="279400" marR="0" rtl="0" algn="l">
              <a:lnSpc>
                <a:spcPct val="100000"/>
              </a:lnSpc>
              <a:spcBef>
                <a:spcPts val="0"/>
              </a:spcBef>
              <a:spcAft>
                <a:spcPts val="0"/>
              </a:spcAft>
              <a:buClr>
                <a:srgbClr val="40403D"/>
              </a:buClr>
              <a:buSzPts val="1800"/>
              <a:buFont typeface="Arial"/>
              <a:buChar char="•"/>
            </a:pPr>
            <a:r>
              <a:rPr b="0" i="0" lang="en" sz="1800" u="none" cap="none" strike="noStrike">
                <a:solidFill>
                  <a:srgbClr val="40403D"/>
                </a:solidFill>
                <a:latin typeface="Calibri"/>
                <a:ea typeface="Calibri"/>
                <a:cs typeface="Calibri"/>
                <a:sym typeface="Calibri"/>
              </a:rPr>
              <a:t>Create a career development goal that aligns with district’s mission and vision</a:t>
            </a:r>
            <a:endParaRPr b="0" i="0" sz="1100" u="none" cap="none" strike="noStrike">
              <a:solidFill>
                <a:srgbClr val="000000"/>
              </a:solidFill>
              <a:latin typeface="Arial"/>
              <a:ea typeface="Arial"/>
              <a:cs typeface="Arial"/>
              <a:sym typeface="Arial"/>
            </a:endParaRPr>
          </a:p>
          <a:p>
            <a:pPr indent="-279400" lvl="0" marL="279400" marR="0" rtl="0" algn="l">
              <a:lnSpc>
                <a:spcPct val="100000"/>
              </a:lnSpc>
              <a:spcBef>
                <a:spcPts val="0"/>
              </a:spcBef>
              <a:spcAft>
                <a:spcPts val="0"/>
              </a:spcAft>
              <a:buClr>
                <a:srgbClr val="40403D"/>
              </a:buClr>
              <a:buSzPts val="1800"/>
              <a:buFont typeface="Arial"/>
              <a:buChar char="•"/>
            </a:pPr>
            <a:r>
              <a:rPr b="0" i="0" lang="en" sz="1800" u="none" cap="none" strike="noStrike">
                <a:solidFill>
                  <a:srgbClr val="40403D"/>
                </a:solidFill>
                <a:latin typeface="Calibri"/>
                <a:ea typeface="Calibri"/>
                <a:cs typeface="Calibri"/>
                <a:sym typeface="Calibri"/>
              </a:rPr>
              <a:t>Team teach career development lessons</a:t>
            </a:r>
            <a:endParaRPr b="0" i="0" sz="1100" u="none" cap="none" strike="noStrike">
              <a:solidFill>
                <a:srgbClr val="000000"/>
              </a:solidFill>
              <a:latin typeface="Arial"/>
              <a:ea typeface="Arial"/>
              <a:cs typeface="Arial"/>
              <a:sym typeface="Arial"/>
            </a:endParaRPr>
          </a:p>
          <a:p>
            <a:pPr indent="-279400" lvl="0" marL="279400" marR="0" rtl="0" algn="l">
              <a:lnSpc>
                <a:spcPct val="100000"/>
              </a:lnSpc>
              <a:spcBef>
                <a:spcPts val="0"/>
              </a:spcBef>
              <a:spcAft>
                <a:spcPts val="0"/>
              </a:spcAft>
              <a:buClr>
                <a:srgbClr val="40403D"/>
              </a:buClr>
              <a:buSzPts val="1800"/>
              <a:buFont typeface="Arial"/>
              <a:buChar char="•"/>
            </a:pPr>
            <a:r>
              <a:rPr b="0" i="0" lang="en" sz="1800" u="none" cap="none" strike="noStrike">
                <a:solidFill>
                  <a:srgbClr val="40403D"/>
                </a:solidFill>
                <a:latin typeface="Calibri"/>
                <a:ea typeface="Calibri"/>
                <a:cs typeface="Calibri"/>
                <a:sym typeface="Calibri"/>
              </a:rPr>
              <a:t>Align HSBP guidance, pathway conversations and interest/skills inventories (STUDENT-driven)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40403D"/>
              </a:solidFill>
              <a:latin typeface="Calibri"/>
              <a:ea typeface="Calibri"/>
              <a:cs typeface="Calibri"/>
              <a:sym typeface="Calibri"/>
            </a:endParaRPr>
          </a:p>
          <a:p>
            <a:pPr indent="0" lvl="0" marL="0" marR="0" rtl="0" algn="ctr">
              <a:lnSpc>
                <a:spcPct val="100000"/>
              </a:lnSpc>
              <a:spcBef>
                <a:spcPts val="0"/>
              </a:spcBef>
              <a:spcAft>
                <a:spcPts val="0"/>
              </a:spcAft>
              <a:buClr>
                <a:srgbClr val="40403D"/>
              </a:buClr>
              <a:buSzPts val="1800"/>
              <a:buFont typeface="Calibri"/>
              <a:buNone/>
            </a:pPr>
            <a:r>
              <a:rPr b="1" i="1" lang="en" sz="1800" u="none" cap="none" strike="noStrike">
                <a:solidFill>
                  <a:srgbClr val="40403D"/>
                </a:solidFill>
                <a:latin typeface="Calibri"/>
                <a:ea typeface="Calibri"/>
                <a:cs typeface="Calibri"/>
                <a:sym typeface="Calibri"/>
              </a:rPr>
              <a:t>Career Development should not be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0403D"/>
              </a:buClr>
              <a:buSzPts val="1800"/>
              <a:buFont typeface="Calibri"/>
              <a:buNone/>
            </a:pPr>
            <a:r>
              <a:rPr b="1" i="1" lang="en" sz="1800" u="none" cap="none" strike="noStrike">
                <a:solidFill>
                  <a:srgbClr val="40403D"/>
                </a:solidFill>
                <a:latin typeface="Calibri"/>
                <a:ea typeface="Calibri"/>
                <a:cs typeface="Calibri"/>
                <a:sym typeface="Calibri"/>
              </a:rPr>
              <a:t>done in a silo; it’s a district-wide focus!</a:t>
            </a:r>
            <a:endParaRPr b="0" i="0" sz="1100" u="none" cap="none" strike="noStrike">
              <a:solidFill>
                <a:srgbClr val="000000"/>
              </a:solidFill>
              <a:latin typeface="Arial"/>
              <a:ea typeface="Arial"/>
              <a:cs typeface="Arial"/>
              <a:sym typeface="Arial"/>
            </a:endParaRPr>
          </a:p>
        </p:txBody>
      </p:sp>
      <p:sp>
        <p:nvSpPr>
          <p:cNvPr id="1449" name="Google Shape;1449;p65"/>
          <p:cNvSpPr txBox="1"/>
          <p:nvPr/>
        </p:nvSpPr>
        <p:spPr>
          <a:xfrm>
            <a:off x="4044125" y="4613450"/>
            <a:ext cx="4711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Quattrocento Sans"/>
                <a:ea typeface="Quattrocento Sans"/>
                <a:cs typeface="Quattrocento Sans"/>
                <a:sym typeface="Quattrocento Sans"/>
                <a:hlinkClick r:id="rId3"/>
              </a:rPr>
              <a:t>OSPI Career Guidance Lesson Plans</a:t>
            </a:r>
            <a:endParaRPr b="0" i="0" sz="14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p70"/>
          <p:cNvSpPr txBox="1"/>
          <p:nvPr>
            <p:ph type="title"/>
          </p:nvPr>
        </p:nvSpPr>
        <p:spPr>
          <a:xfrm>
            <a:off x="628650" y="198825"/>
            <a:ext cx="7886700" cy="504600"/>
          </a:xfrm>
          <a:prstGeom prst="rect">
            <a:avLst/>
          </a:prstGeom>
          <a:solidFill>
            <a:srgbClr val="F3F3F3"/>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18918"/>
              <a:buFont typeface="Rockwell"/>
              <a:buNone/>
            </a:pPr>
            <a:r>
              <a:rPr b="1" lang="en" sz="3700">
                <a:solidFill>
                  <a:srgbClr val="262626"/>
                </a:solidFill>
              </a:rPr>
              <a:t>When, Who, Why and How?</a:t>
            </a:r>
            <a:endParaRPr b="1" sz="3700">
              <a:solidFill>
                <a:srgbClr val="262626"/>
              </a:solidFill>
            </a:endParaRPr>
          </a:p>
        </p:txBody>
      </p:sp>
      <p:graphicFrame>
        <p:nvGraphicFramePr>
          <p:cNvPr id="1456" name="Google Shape;1456;p70"/>
          <p:cNvGraphicFramePr/>
          <p:nvPr/>
        </p:nvGraphicFramePr>
        <p:xfrm>
          <a:off x="537759" y="818642"/>
          <a:ext cx="3000000" cy="3000000"/>
        </p:xfrm>
        <a:graphic>
          <a:graphicData uri="http://schemas.openxmlformats.org/drawingml/2006/table">
            <a:tbl>
              <a:tblPr bandRow="1" firstRow="1">
                <a:noFill/>
                <a:tableStyleId>{09F8AFBB-6C8B-4807-A1A3-046335217F88}</a:tableStyleId>
              </a:tblPr>
              <a:tblGrid>
                <a:gridCol w="1012800"/>
                <a:gridCol w="3655050"/>
                <a:gridCol w="3400650"/>
              </a:tblGrid>
              <a:tr h="426250">
                <a:tc>
                  <a:txBody>
                    <a:bodyPr/>
                    <a:lstStyle/>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latin typeface="Arial"/>
                        <a:ea typeface="Arial"/>
                        <a:cs typeface="Arial"/>
                        <a:sym typeface="Arial"/>
                      </a:endParaRPr>
                    </a:p>
                  </a:txBody>
                  <a:tcPr marT="34300" marB="34300" marR="91475" marL="91475">
                    <a:solidFill>
                      <a:srgbClr val="D9D9D9"/>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1" lang="en" sz="1800" u="none" cap="none" strike="noStrike">
                          <a:latin typeface="Arial"/>
                          <a:ea typeface="Arial"/>
                          <a:cs typeface="Arial"/>
                          <a:sym typeface="Arial"/>
                        </a:rPr>
                        <a:t>HSBP (All students)</a:t>
                      </a:r>
                      <a:endParaRPr sz="1100" u="none" cap="none" strike="noStrike"/>
                    </a:p>
                  </a:txBody>
                  <a:tcPr marT="34300" marB="34300" marR="91475" marL="91475">
                    <a:solidFill>
                      <a:srgbClr val="FDB913"/>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1" lang="en" sz="1800" u="none" cap="none" strike="noStrike">
                          <a:solidFill>
                            <a:srgbClr val="262626"/>
                          </a:solidFill>
                          <a:latin typeface="Arial"/>
                          <a:ea typeface="Arial"/>
                          <a:cs typeface="Arial"/>
                          <a:sym typeface="Arial"/>
                        </a:rPr>
                        <a:t>IEP Transition Plan</a:t>
                      </a:r>
                      <a:endParaRPr sz="1100" u="none" cap="none" strike="noStrike">
                        <a:solidFill>
                          <a:srgbClr val="262626"/>
                        </a:solidFill>
                      </a:endParaRPr>
                    </a:p>
                  </a:txBody>
                  <a:tcPr marT="34300" marB="34300" marR="91475" marL="91475">
                    <a:solidFill>
                      <a:srgbClr val="6AA84F"/>
                    </a:solidFill>
                  </a:tcPr>
                </a:tc>
              </a:tr>
              <a:tr h="641750">
                <a:tc>
                  <a:txBody>
                    <a:bodyPr/>
                    <a:lstStyle/>
                    <a:p>
                      <a:pPr indent="0" lvl="0" marL="0" marR="0" rtl="0" algn="l">
                        <a:lnSpc>
                          <a:spcPct val="100000"/>
                        </a:lnSpc>
                        <a:spcBef>
                          <a:spcPts val="0"/>
                        </a:spcBef>
                        <a:spcAft>
                          <a:spcPts val="0"/>
                        </a:spcAft>
                        <a:buClr>
                          <a:schemeClr val="dk1"/>
                        </a:buClr>
                        <a:buSzPts val="1500"/>
                        <a:buFont typeface="Arial"/>
                        <a:buNone/>
                      </a:pPr>
                      <a:r>
                        <a:rPr b="1" lang="en" sz="1700" u="none" cap="none" strike="noStrike">
                          <a:latin typeface="Arial"/>
                          <a:ea typeface="Arial"/>
                          <a:cs typeface="Arial"/>
                          <a:sym typeface="Arial"/>
                        </a:rPr>
                        <a:t>When </a:t>
                      </a:r>
                      <a:endParaRPr b="1" i="0" sz="1700" u="none" cap="none" strike="noStrike">
                        <a:latin typeface="Arial"/>
                        <a:ea typeface="Arial"/>
                        <a:cs typeface="Arial"/>
                        <a:sym typeface="Arial"/>
                      </a:endParaRPr>
                    </a:p>
                  </a:txBody>
                  <a:tcPr marT="34300" marB="34300" marR="91475" marL="91475">
                    <a:solidFill>
                      <a:srgbClr val="78C4F1"/>
                    </a:solidFill>
                  </a:tcPr>
                </a:tc>
                <a:tc>
                  <a:txBody>
                    <a:bodyPr/>
                    <a:lstStyle/>
                    <a:p>
                      <a:pPr indent="0" lvl="0" marL="0" marR="0" rtl="0" algn="l">
                        <a:lnSpc>
                          <a:spcPct val="100000"/>
                        </a:lnSpc>
                        <a:spcBef>
                          <a:spcPts val="0"/>
                        </a:spcBef>
                        <a:spcAft>
                          <a:spcPts val="0"/>
                        </a:spcAft>
                        <a:buClr>
                          <a:schemeClr val="dk1"/>
                        </a:buClr>
                        <a:buSzPts val="1500"/>
                        <a:buFont typeface="Arial"/>
                        <a:buNone/>
                      </a:pPr>
                      <a:r>
                        <a:rPr lang="en" sz="1500" u="none" cap="none" strike="noStrike">
                          <a:latin typeface="Arial"/>
                          <a:ea typeface="Arial"/>
                          <a:cs typeface="Arial"/>
                          <a:sym typeface="Arial"/>
                        </a:rPr>
                        <a:t>Starts in 7</a:t>
                      </a:r>
                      <a:r>
                        <a:rPr baseline="30000" lang="en" sz="1500" u="none" cap="none" strike="noStrike">
                          <a:latin typeface="Arial"/>
                          <a:ea typeface="Arial"/>
                          <a:cs typeface="Arial"/>
                          <a:sym typeface="Arial"/>
                        </a:rPr>
                        <a:t>th</a:t>
                      </a:r>
                      <a:r>
                        <a:rPr lang="en" sz="1500" u="none" cap="none" strike="noStrike">
                          <a:latin typeface="Arial"/>
                          <a:ea typeface="Arial"/>
                          <a:cs typeface="Arial"/>
                          <a:sym typeface="Arial"/>
                        </a:rPr>
                        <a:t> or 8</a:t>
                      </a:r>
                      <a:r>
                        <a:rPr baseline="30000" lang="en" sz="1500" u="none" cap="none" strike="noStrike">
                          <a:latin typeface="Arial"/>
                          <a:ea typeface="Arial"/>
                          <a:cs typeface="Arial"/>
                          <a:sym typeface="Arial"/>
                        </a:rPr>
                        <a:t>th</a:t>
                      </a:r>
                      <a:r>
                        <a:rPr lang="en" sz="1500" u="none" cap="none" strike="noStrike">
                          <a:latin typeface="Arial"/>
                          <a:ea typeface="Arial"/>
                          <a:cs typeface="Arial"/>
                          <a:sym typeface="Arial"/>
                        </a:rPr>
                        <a:t> grade</a:t>
                      </a:r>
                      <a:endParaRPr sz="1500" u="none" cap="none" strike="noStrike">
                        <a:latin typeface="Arial"/>
                        <a:ea typeface="Arial"/>
                        <a:cs typeface="Arial"/>
                        <a:sym typeface="Arial"/>
                      </a:endParaRPr>
                    </a:p>
                  </a:txBody>
                  <a:tcPr marT="34300" marB="34300" marR="91475" marL="91475">
                    <a:solidFill>
                      <a:srgbClr val="FFF2CC"/>
                    </a:solidFill>
                  </a:tcPr>
                </a:tc>
                <a:tc>
                  <a:txBody>
                    <a:bodyPr/>
                    <a:lstStyle/>
                    <a:p>
                      <a:pPr indent="0" lvl="0" marL="0" marR="0" rtl="0" algn="l">
                        <a:lnSpc>
                          <a:spcPct val="100000"/>
                        </a:lnSpc>
                        <a:spcBef>
                          <a:spcPts val="0"/>
                        </a:spcBef>
                        <a:spcAft>
                          <a:spcPts val="0"/>
                        </a:spcAft>
                        <a:buClr>
                          <a:schemeClr val="dk1"/>
                        </a:buClr>
                        <a:buSzPts val="1500"/>
                        <a:buFont typeface="Arial"/>
                        <a:buNone/>
                      </a:pPr>
                      <a:r>
                        <a:rPr lang="en" sz="1500" u="none" cap="none" strike="noStrike">
                          <a:latin typeface="Arial"/>
                          <a:ea typeface="Arial"/>
                          <a:cs typeface="Arial"/>
                          <a:sym typeface="Arial"/>
                        </a:rPr>
                        <a:t>In the IEP year that the student turns 16</a:t>
                      </a:r>
                      <a:endParaRPr sz="1500" u="none" cap="none" strike="noStrike">
                        <a:latin typeface="Arial"/>
                        <a:ea typeface="Arial"/>
                        <a:cs typeface="Arial"/>
                        <a:sym typeface="Arial"/>
                      </a:endParaRPr>
                    </a:p>
                  </a:txBody>
                  <a:tcPr marT="34300" marB="34300" marR="91475" marL="91475">
                    <a:solidFill>
                      <a:srgbClr val="D9EAD3"/>
                    </a:solidFill>
                  </a:tcPr>
                </a:tc>
              </a:tr>
              <a:tr h="993050">
                <a:tc>
                  <a:txBody>
                    <a:bodyPr/>
                    <a:lstStyle/>
                    <a:p>
                      <a:pPr indent="0" lvl="0" marL="0" marR="0" rtl="0" algn="l">
                        <a:lnSpc>
                          <a:spcPct val="100000"/>
                        </a:lnSpc>
                        <a:spcBef>
                          <a:spcPts val="0"/>
                        </a:spcBef>
                        <a:spcAft>
                          <a:spcPts val="0"/>
                        </a:spcAft>
                        <a:buClr>
                          <a:srgbClr val="000000"/>
                        </a:buClr>
                        <a:buSzPts val="1800"/>
                        <a:buFont typeface="Arial"/>
                        <a:buNone/>
                      </a:pPr>
                      <a:r>
                        <a:rPr b="1" lang="en" sz="1700" u="none" cap="none" strike="noStrike">
                          <a:latin typeface="Arial"/>
                          <a:ea typeface="Arial"/>
                          <a:cs typeface="Arial"/>
                          <a:sym typeface="Arial"/>
                        </a:rPr>
                        <a:t>Who </a:t>
                      </a:r>
                      <a:endParaRPr sz="1700" u="none" cap="none" strike="noStrike"/>
                    </a:p>
                  </a:txBody>
                  <a:tcPr marT="34300" marB="34300" marR="91475" marL="91475">
                    <a:solidFill>
                      <a:srgbClr val="78C4F1"/>
                    </a:solidFill>
                  </a:tcPr>
                </a:tc>
                <a:tc>
                  <a:txBody>
                    <a:bodyPr/>
                    <a:lstStyle/>
                    <a:p>
                      <a:pPr indent="-234950" lvl="0" marL="254000" marR="0" rtl="0" algn="l">
                        <a:lnSpc>
                          <a:spcPct val="100000"/>
                        </a:lnSpc>
                        <a:spcBef>
                          <a:spcPts val="0"/>
                        </a:spcBef>
                        <a:spcAft>
                          <a:spcPts val="0"/>
                        </a:spcAft>
                        <a:buClr>
                          <a:schemeClr val="dk1"/>
                        </a:buClr>
                        <a:buSzPts val="1500"/>
                        <a:buFont typeface="Arial"/>
                        <a:buChar char="•"/>
                      </a:pPr>
                      <a:r>
                        <a:rPr lang="en" sz="1500" u="none" cap="none" strike="noStrike">
                          <a:latin typeface="Arial"/>
                          <a:ea typeface="Arial"/>
                          <a:cs typeface="Arial"/>
                          <a:sym typeface="Arial"/>
                        </a:rPr>
                        <a:t>Student-generated/student-facing</a:t>
                      </a:r>
                      <a:endParaRPr sz="1000" u="none" cap="none" strike="noStrike"/>
                    </a:p>
                    <a:p>
                      <a:pPr indent="-234950" lvl="0" marL="254000" marR="0" rtl="0" algn="l">
                        <a:lnSpc>
                          <a:spcPct val="100000"/>
                        </a:lnSpc>
                        <a:spcBef>
                          <a:spcPts val="0"/>
                        </a:spcBef>
                        <a:spcAft>
                          <a:spcPts val="0"/>
                        </a:spcAft>
                        <a:buClr>
                          <a:schemeClr val="dk1"/>
                        </a:buClr>
                        <a:buSzPts val="1500"/>
                        <a:buFont typeface="Arial"/>
                        <a:buChar char="•"/>
                      </a:pPr>
                      <a:r>
                        <a:rPr lang="en" sz="1500" u="none" cap="none" strike="noStrike">
                          <a:latin typeface="Arial"/>
                          <a:ea typeface="Arial"/>
                          <a:cs typeface="Arial"/>
                          <a:sym typeface="Arial"/>
                        </a:rPr>
                        <a:t>Usually school counselor or advisor-facilitated</a:t>
                      </a:r>
                      <a:endParaRPr sz="1500" u="none" cap="none" strike="noStrike">
                        <a:latin typeface="Arial"/>
                        <a:ea typeface="Arial"/>
                        <a:cs typeface="Arial"/>
                        <a:sym typeface="Arial"/>
                      </a:endParaRPr>
                    </a:p>
                  </a:txBody>
                  <a:tcPr marT="34300" marB="34300" marR="91475" marL="91475">
                    <a:solidFill>
                      <a:srgbClr val="FFF2CC"/>
                    </a:solidFill>
                  </a:tcPr>
                </a:tc>
                <a:tc>
                  <a:txBody>
                    <a:bodyPr/>
                    <a:lstStyle/>
                    <a:p>
                      <a:pPr indent="-234950" lvl="0" marL="254000" marR="0" rtl="0" algn="l">
                        <a:lnSpc>
                          <a:spcPct val="100000"/>
                        </a:lnSpc>
                        <a:spcBef>
                          <a:spcPts val="0"/>
                        </a:spcBef>
                        <a:spcAft>
                          <a:spcPts val="0"/>
                        </a:spcAft>
                        <a:buClr>
                          <a:schemeClr val="dk1"/>
                        </a:buClr>
                        <a:buSzPts val="1500"/>
                        <a:buFont typeface="Arial"/>
                        <a:buChar char="•"/>
                      </a:pPr>
                      <a:r>
                        <a:rPr lang="en" sz="1500" u="none" cap="none" strike="noStrike">
                          <a:latin typeface="Arial"/>
                          <a:ea typeface="Arial"/>
                          <a:cs typeface="Arial"/>
                          <a:sym typeface="Arial"/>
                        </a:rPr>
                        <a:t>IEP Team</a:t>
                      </a:r>
                      <a:endParaRPr sz="1500" u="none" cap="none" strike="noStrike"/>
                    </a:p>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latin typeface="Arial"/>
                        <a:ea typeface="Arial"/>
                        <a:cs typeface="Arial"/>
                        <a:sym typeface="Arial"/>
                      </a:endParaRPr>
                    </a:p>
                  </a:txBody>
                  <a:tcPr marT="34300" marB="34300" marR="91475" marL="91475">
                    <a:solidFill>
                      <a:srgbClr val="D9EAD3"/>
                    </a:solidFill>
                  </a:tcPr>
                </a:tc>
              </a:tr>
              <a:tr h="529650">
                <a:tc>
                  <a:txBody>
                    <a:bodyPr/>
                    <a:lstStyle/>
                    <a:p>
                      <a:pPr indent="0" lvl="0" marL="0" marR="0" rtl="0" algn="l">
                        <a:lnSpc>
                          <a:spcPct val="100000"/>
                        </a:lnSpc>
                        <a:spcBef>
                          <a:spcPts val="0"/>
                        </a:spcBef>
                        <a:spcAft>
                          <a:spcPts val="0"/>
                        </a:spcAft>
                        <a:buClr>
                          <a:schemeClr val="dk1"/>
                        </a:buClr>
                        <a:buSzPts val="1500"/>
                        <a:buFont typeface="Arial"/>
                        <a:buNone/>
                      </a:pPr>
                      <a:r>
                        <a:rPr b="1" lang="en" sz="1700" u="none" cap="none" strike="noStrike">
                          <a:latin typeface="Arial"/>
                          <a:ea typeface="Arial"/>
                          <a:cs typeface="Arial"/>
                          <a:sym typeface="Arial"/>
                        </a:rPr>
                        <a:t>Why</a:t>
                      </a:r>
                      <a:endParaRPr sz="1700" u="none" cap="none" strike="noStrike"/>
                    </a:p>
                  </a:txBody>
                  <a:tcPr marT="34300" marB="34300" marR="91475" marL="91475">
                    <a:solidFill>
                      <a:srgbClr val="78C4F1"/>
                    </a:solidFill>
                  </a:tcPr>
                </a:tc>
                <a:tc>
                  <a:txBody>
                    <a:bodyPr/>
                    <a:lstStyle/>
                    <a:p>
                      <a:pPr indent="0" lvl="0" marL="0" marR="0" rtl="0" algn="l">
                        <a:lnSpc>
                          <a:spcPct val="100000"/>
                        </a:lnSpc>
                        <a:spcBef>
                          <a:spcPts val="0"/>
                        </a:spcBef>
                        <a:spcAft>
                          <a:spcPts val="0"/>
                        </a:spcAft>
                        <a:buClr>
                          <a:schemeClr val="dk1"/>
                        </a:buClr>
                        <a:buSzPts val="1500"/>
                        <a:buFont typeface="Arial"/>
                        <a:buNone/>
                      </a:pPr>
                      <a:r>
                        <a:rPr lang="en" sz="1500" u="none" cap="none" strike="noStrike">
                          <a:latin typeface="Arial"/>
                          <a:ea typeface="Arial"/>
                          <a:cs typeface="Arial"/>
                          <a:sym typeface="Arial"/>
                        </a:rPr>
                        <a:t>State graduation requirement</a:t>
                      </a:r>
                      <a:endParaRPr sz="1500" u="none" cap="none" strike="noStrike">
                        <a:latin typeface="Arial"/>
                        <a:ea typeface="Arial"/>
                        <a:cs typeface="Arial"/>
                        <a:sym typeface="Arial"/>
                      </a:endParaRPr>
                    </a:p>
                  </a:txBody>
                  <a:tcPr marT="34300" marB="34300" marR="91475" marL="91475">
                    <a:solidFill>
                      <a:srgbClr val="FFF2CC"/>
                    </a:solidFill>
                  </a:tcPr>
                </a:tc>
                <a:tc>
                  <a:txBody>
                    <a:bodyPr/>
                    <a:lstStyle/>
                    <a:p>
                      <a:pPr indent="0" lvl="0" marL="0" marR="0" rtl="0" algn="l">
                        <a:lnSpc>
                          <a:spcPct val="100000"/>
                        </a:lnSpc>
                        <a:spcBef>
                          <a:spcPts val="0"/>
                        </a:spcBef>
                        <a:spcAft>
                          <a:spcPts val="0"/>
                        </a:spcAft>
                        <a:buClr>
                          <a:schemeClr val="dk1"/>
                        </a:buClr>
                        <a:buSzPts val="1500"/>
                        <a:buFont typeface="Arial"/>
                        <a:buNone/>
                      </a:pPr>
                      <a:r>
                        <a:rPr lang="en" sz="1500" u="none" cap="none" strike="noStrike">
                          <a:latin typeface="Arial"/>
                          <a:ea typeface="Arial"/>
                          <a:cs typeface="Arial"/>
                          <a:sym typeface="Arial"/>
                        </a:rPr>
                        <a:t>Federal requirement (IDEA)</a:t>
                      </a:r>
                      <a:endParaRPr sz="1500" u="none" cap="none" strike="noStrike">
                        <a:latin typeface="Arial"/>
                        <a:ea typeface="Arial"/>
                        <a:cs typeface="Arial"/>
                        <a:sym typeface="Arial"/>
                      </a:endParaRPr>
                    </a:p>
                  </a:txBody>
                  <a:tcPr marT="34300" marB="34300" marR="91475" marL="91475">
                    <a:solidFill>
                      <a:srgbClr val="D9EAD3"/>
                    </a:solidFill>
                  </a:tcPr>
                </a:tc>
              </a:tr>
              <a:tr h="1178675">
                <a:tc>
                  <a:txBody>
                    <a:bodyPr/>
                    <a:lstStyle/>
                    <a:p>
                      <a:pPr indent="0" lvl="0" marL="0" marR="0" rtl="0" algn="l">
                        <a:lnSpc>
                          <a:spcPct val="100000"/>
                        </a:lnSpc>
                        <a:spcBef>
                          <a:spcPts val="0"/>
                        </a:spcBef>
                        <a:spcAft>
                          <a:spcPts val="0"/>
                        </a:spcAft>
                        <a:buClr>
                          <a:schemeClr val="dk1"/>
                        </a:buClr>
                        <a:buSzPts val="1500"/>
                        <a:buFont typeface="Arial"/>
                        <a:buNone/>
                      </a:pPr>
                      <a:r>
                        <a:rPr b="1" lang="en" sz="1700" u="none" cap="none" strike="noStrike">
                          <a:latin typeface="Arial"/>
                          <a:ea typeface="Arial"/>
                          <a:cs typeface="Arial"/>
                          <a:sym typeface="Arial"/>
                        </a:rPr>
                        <a:t>How </a:t>
                      </a:r>
                      <a:endParaRPr b="1" sz="1700" u="none" cap="none" strike="noStrike">
                        <a:latin typeface="Arial"/>
                        <a:ea typeface="Arial"/>
                        <a:cs typeface="Arial"/>
                        <a:sym typeface="Arial"/>
                      </a:endParaRPr>
                    </a:p>
                  </a:txBody>
                  <a:tcPr marT="34300" marB="34300" marR="91475" marL="91475">
                    <a:solidFill>
                      <a:srgbClr val="78C4F1"/>
                    </a:solidFill>
                  </a:tcPr>
                </a:tc>
                <a:tc>
                  <a:txBody>
                    <a:bodyPr/>
                    <a:lstStyle/>
                    <a:p>
                      <a:pPr indent="-234950" lvl="0" marL="254000" marR="0" rtl="0" algn="l">
                        <a:lnSpc>
                          <a:spcPct val="100000"/>
                        </a:lnSpc>
                        <a:spcBef>
                          <a:spcPts val="0"/>
                        </a:spcBef>
                        <a:spcAft>
                          <a:spcPts val="0"/>
                        </a:spcAft>
                        <a:buClr>
                          <a:schemeClr val="dk1"/>
                        </a:buClr>
                        <a:buSzPts val="1500"/>
                        <a:buFont typeface="Arial"/>
                        <a:buChar char="•"/>
                      </a:pPr>
                      <a:r>
                        <a:rPr lang="en" sz="1500" u="none" cap="none" strike="noStrike">
                          <a:latin typeface="Arial"/>
                          <a:ea typeface="Arial"/>
                          <a:cs typeface="Arial"/>
                          <a:sym typeface="Arial"/>
                        </a:rPr>
                        <a:t>Reviewed/updated annually</a:t>
                      </a:r>
                      <a:endParaRPr sz="1000" u="none" cap="none" strike="noStrike"/>
                    </a:p>
                    <a:p>
                      <a:pPr indent="-234950" lvl="0" marL="254000" marR="0" rtl="0" algn="l">
                        <a:lnSpc>
                          <a:spcPct val="100000"/>
                        </a:lnSpc>
                        <a:spcBef>
                          <a:spcPts val="0"/>
                        </a:spcBef>
                        <a:spcAft>
                          <a:spcPts val="0"/>
                        </a:spcAft>
                        <a:buClr>
                          <a:schemeClr val="dk1"/>
                        </a:buClr>
                        <a:buSzPts val="1500"/>
                        <a:buFont typeface="Arial"/>
                        <a:buChar char="•"/>
                      </a:pPr>
                      <a:r>
                        <a:rPr lang="en" sz="1500" u="none" cap="none" strike="noStrike">
                          <a:latin typeface="Arial"/>
                          <a:ea typeface="Arial"/>
                          <a:cs typeface="Arial"/>
                          <a:sym typeface="Arial"/>
                        </a:rPr>
                        <a:t>Guides course choices and school/community activities</a:t>
                      </a:r>
                      <a:endParaRPr b="0" i="0" sz="1500" u="none" cap="none" strike="noStrike">
                        <a:latin typeface="Arial"/>
                        <a:ea typeface="Arial"/>
                        <a:cs typeface="Arial"/>
                        <a:sym typeface="Arial"/>
                      </a:endParaRPr>
                    </a:p>
                  </a:txBody>
                  <a:tcPr marT="34300" marB="34300" marR="91475" marL="91475">
                    <a:solidFill>
                      <a:srgbClr val="FFF2CC"/>
                    </a:solidFill>
                  </a:tcPr>
                </a:tc>
                <a:tc>
                  <a:txBody>
                    <a:bodyPr/>
                    <a:lstStyle/>
                    <a:p>
                      <a:pPr indent="-234950" lvl="0" marL="254000" marR="0" rtl="0" algn="l">
                        <a:lnSpc>
                          <a:spcPct val="100000"/>
                        </a:lnSpc>
                        <a:spcBef>
                          <a:spcPts val="0"/>
                        </a:spcBef>
                        <a:spcAft>
                          <a:spcPts val="0"/>
                        </a:spcAft>
                        <a:buClr>
                          <a:schemeClr val="dk1"/>
                        </a:buClr>
                        <a:buSzPts val="1500"/>
                        <a:buFont typeface="Arial"/>
                        <a:buChar char="•"/>
                      </a:pPr>
                      <a:r>
                        <a:rPr lang="en" sz="1500" u="none" cap="none" strike="noStrike">
                          <a:latin typeface="Arial"/>
                          <a:ea typeface="Arial"/>
                          <a:cs typeface="Arial"/>
                          <a:sym typeface="Arial"/>
                        </a:rPr>
                        <a:t>Reviewed/updated annually</a:t>
                      </a:r>
                      <a:endParaRPr sz="1500" u="none" cap="none" strike="noStrike"/>
                    </a:p>
                    <a:p>
                      <a:pPr indent="-234950" lvl="0" marL="254000" marR="0" rtl="0" algn="l">
                        <a:lnSpc>
                          <a:spcPct val="100000"/>
                        </a:lnSpc>
                        <a:spcBef>
                          <a:spcPts val="0"/>
                        </a:spcBef>
                        <a:spcAft>
                          <a:spcPts val="0"/>
                        </a:spcAft>
                        <a:buClr>
                          <a:schemeClr val="dk1"/>
                        </a:buClr>
                        <a:buSzPts val="1500"/>
                        <a:buFont typeface="Arial"/>
                        <a:buChar char="•"/>
                      </a:pPr>
                      <a:r>
                        <a:rPr lang="en" sz="1500" u="none" cap="none" strike="noStrike">
                          <a:latin typeface="Arial"/>
                          <a:ea typeface="Arial"/>
                          <a:cs typeface="Arial"/>
                          <a:sym typeface="Arial"/>
                        </a:rPr>
                        <a:t>Guides all activities of the IEP</a:t>
                      </a:r>
                      <a:endParaRPr sz="1500" u="none" cap="none" strike="noStrike"/>
                    </a:p>
                    <a:p>
                      <a:pPr indent="-234950" lvl="0" marL="254000" marR="0" rtl="0" algn="l">
                        <a:lnSpc>
                          <a:spcPct val="100000"/>
                        </a:lnSpc>
                        <a:spcBef>
                          <a:spcPts val="0"/>
                        </a:spcBef>
                        <a:spcAft>
                          <a:spcPts val="0"/>
                        </a:spcAft>
                        <a:buClr>
                          <a:schemeClr val="dk1"/>
                        </a:buClr>
                        <a:buSzPts val="1500"/>
                        <a:buFont typeface="Arial"/>
                        <a:buChar char="•"/>
                      </a:pPr>
                      <a:r>
                        <a:rPr lang="en" sz="1500" u="none" cap="none" strike="noStrike">
                          <a:latin typeface="Arial"/>
                          <a:ea typeface="Arial"/>
                          <a:cs typeface="Arial"/>
                          <a:sym typeface="Arial"/>
                        </a:rPr>
                        <a:t>Measurable outcomes</a:t>
                      </a:r>
                      <a:endParaRPr sz="1500" u="none" cap="none" strike="noStrike"/>
                    </a:p>
                  </a:txBody>
                  <a:tcPr marT="34300" marB="34300" marR="91475" marL="91475">
                    <a:solidFill>
                      <a:srgbClr val="D9EAD3"/>
                    </a:solidFill>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p71"/>
          <p:cNvSpPr txBox="1"/>
          <p:nvPr>
            <p:ph type="title"/>
          </p:nvPr>
        </p:nvSpPr>
        <p:spPr>
          <a:xfrm>
            <a:off x="405000" y="273844"/>
            <a:ext cx="8454300" cy="667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620"/>
              <a:buNone/>
            </a:pPr>
            <a:r>
              <a:rPr lang="en" sz="2970"/>
              <a:t>HSBP and Students Receiving Special Services</a:t>
            </a:r>
            <a:endParaRPr sz="2970"/>
          </a:p>
        </p:txBody>
      </p:sp>
      <p:sp>
        <p:nvSpPr>
          <p:cNvPr id="1463" name="Google Shape;1463;p71"/>
          <p:cNvSpPr txBox="1"/>
          <p:nvPr>
            <p:ph idx="1" type="body"/>
          </p:nvPr>
        </p:nvSpPr>
        <p:spPr>
          <a:xfrm>
            <a:off x="2946550" y="4425000"/>
            <a:ext cx="5821800" cy="6678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00000"/>
              </a:lnSpc>
              <a:spcBef>
                <a:spcPts val="0"/>
              </a:spcBef>
              <a:spcAft>
                <a:spcPts val="0"/>
              </a:spcAft>
              <a:buClr>
                <a:srgbClr val="000000"/>
              </a:buClr>
              <a:buSzPts val="350"/>
              <a:buFont typeface="Arial"/>
              <a:buNone/>
            </a:pPr>
            <a:r>
              <a:rPr b="1" lang="en" sz="8300">
                <a:solidFill>
                  <a:schemeClr val="lt1"/>
                </a:solidFill>
                <a:latin typeface="Arial"/>
                <a:ea typeface="Arial"/>
                <a:cs typeface="Arial"/>
                <a:sym typeface="Arial"/>
              </a:rPr>
              <a:t>SPIN - </a:t>
            </a:r>
            <a:r>
              <a:rPr lang="en" sz="8300">
                <a:solidFill>
                  <a:schemeClr val="lt1"/>
                </a:solidFill>
                <a:latin typeface="Arial"/>
                <a:ea typeface="Arial"/>
                <a:cs typeface="Arial"/>
                <a:sym typeface="Arial"/>
              </a:rPr>
              <a:t>S</a:t>
            </a:r>
            <a:r>
              <a:rPr lang="en" sz="7500">
                <a:solidFill>
                  <a:schemeClr val="lt1"/>
                </a:solidFill>
                <a:latin typeface="Arial"/>
                <a:ea typeface="Arial"/>
                <a:cs typeface="Arial"/>
                <a:sym typeface="Arial"/>
              </a:rPr>
              <a:t>trengths, Preferences, Interests and Needs</a:t>
            </a:r>
            <a:endParaRPr sz="8658">
              <a:solidFill>
                <a:schemeClr val="lt1"/>
              </a:solidFill>
              <a:highlight>
                <a:srgbClr val="FFFFFF"/>
              </a:highlight>
              <a:latin typeface="Arial"/>
              <a:ea typeface="Arial"/>
              <a:cs typeface="Arial"/>
              <a:sym typeface="Arial"/>
            </a:endParaRPr>
          </a:p>
          <a:p>
            <a:pPr indent="0" lvl="0" marL="0" rtl="0" algn="l">
              <a:lnSpc>
                <a:spcPct val="100000"/>
              </a:lnSpc>
              <a:spcBef>
                <a:spcPts val="0"/>
              </a:spcBef>
              <a:spcAft>
                <a:spcPts val="0"/>
              </a:spcAft>
              <a:buClr>
                <a:srgbClr val="000000"/>
              </a:buClr>
              <a:buSzPts val="350"/>
              <a:buFont typeface="Arial"/>
              <a:buNone/>
            </a:pPr>
            <a:r>
              <a:rPr b="1" lang="en" sz="8300" u="sng">
                <a:solidFill>
                  <a:schemeClr val="lt1"/>
                </a:solidFill>
                <a:latin typeface="Arial"/>
                <a:ea typeface="Arial"/>
                <a:cs typeface="Arial"/>
                <a:sym typeface="Arial"/>
                <a:hlinkClick r:id="rId3">
                  <a:extLst>
                    <a:ext uri="{A12FA001-AC4F-418D-AE19-62706E023703}">
                      <ahyp:hlinkClr val="tx"/>
                    </a:ext>
                  </a:extLst>
                </a:hlinkClick>
              </a:rPr>
              <a:t>T-Folio</a:t>
            </a:r>
            <a:endParaRPr sz="9000">
              <a:solidFill>
                <a:schemeClr val="lt1"/>
              </a:solidFill>
              <a:highlight>
                <a:srgbClr val="FFFFFF"/>
              </a:highlight>
              <a:latin typeface="Arial"/>
              <a:ea typeface="Arial"/>
              <a:cs typeface="Arial"/>
              <a:sym typeface="Arial"/>
            </a:endParaRPr>
          </a:p>
          <a:p>
            <a:pPr indent="0" lvl="0" marL="0" rtl="0" algn="r">
              <a:lnSpc>
                <a:spcPct val="110000"/>
              </a:lnSpc>
              <a:spcBef>
                <a:spcPts val="1500"/>
              </a:spcBef>
              <a:spcAft>
                <a:spcPts val="0"/>
              </a:spcAft>
              <a:buSzPts val="1800"/>
              <a:buNone/>
            </a:pPr>
            <a:r>
              <a:t/>
            </a:r>
            <a:endParaRPr sz="1800">
              <a:solidFill>
                <a:srgbClr val="244A5F"/>
              </a:solidFill>
              <a:highlight>
                <a:srgbClr val="FFFFFF"/>
              </a:highlight>
              <a:latin typeface="Arial"/>
              <a:ea typeface="Arial"/>
              <a:cs typeface="Arial"/>
              <a:sym typeface="Arial"/>
            </a:endParaRPr>
          </a:p>
          <a:p>
            <a:pPr indent="0" lvl="0" marL="0" rtl="0" algn="r">
              <a:lnSpc>
                <a:spcPct val="90000"/>
              </a:lnSpc>
              <a:spcBef>
                <a:spcPts val="1000"/>
              </a:spcBef>
              <a:spcAft>
                <a:spcPts val="0"/>
              </a:spcAft>
              <a:buSzPts val="1800"/>
              <a:buNone/>
            </a:pPr>
            <a:r>
              <a:t/>
            </a:r>
            <a:endParaRPr/>
          </a:p>
        </p:txBody>
      </p:sp>
      <p:pic>
        <p:nvPicPr>
          <p:cNvPr id="1464" name="Google Shape;1464;p71"/>
          <p:cNvPicPr preferRelativeResize="0"/>
          <p:nvPr/>
        </p:nvPicPr>
        <p:blipFill rotWithShape="1">
          <a:blip r:embed="rId4">
            <a:alphaModFix/>
          </a:blip>
          <a:srcRect b="0" l="0" r="0" t="0"/>
          <a:stretch/>
        </p:blipFill>
        <p:spPr>
          <a:xfrm>
            <a:off x="886400" y="1325500"/>
            <a:ext cx="7371211" cy="30681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72"/>
          <p:cNvSpPr txBox="1"/>
          <p:nvPr>
            <p:ph type="title"/>
          </p:nvPr>
        </p:nvSpPr>
        <p:spPr>
          <a:xfrm>
            <a:off x="390000" y="113856"/>
            <a:ext cx="8364000" cy="572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
              <a:t>CTE Inclusionary Practices</a:t>
            </a:r>
            <a:endParaRPr/>
          </a:p>
        </p:txBody>
      </p:sp>
      <p:sp>
        <p:nvSpPr>
          <p:cNvPr id="1470" name="Google Shape;1470;p72"/>
          <p:cNvSpPr txBox="1"/>
          <p:nvPr>
            <p:ph idx="1" type="body"/>
          </p:nvPr>
        </p:nvSpPr>
        <p:spPr>
          <a:xfrm>
            <a:off x="390000" y="588375"/>
            <a:ext cx="7240200" cy="13356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1000"/>
              </a:spcBef>
              <a:spcAft>
                <a:spcPts val="0"/>
              </a:spcAft>
              <a:buSzPts val="688"/>
              <a:buNone/>
            </a:pPr>
            <a:r>
              <a:rPr lang="en" sz="1825" u="sng">
                <a:solidFill>
                  <a:schemeClr val="lt1"/>
                </a:solidFill>
                <a:latin typeface="Open Sans"/>
                <a:ea typeface="Open Sans"/>
                <a:cs typeface="Open Sans"/>
                <a:sym typeface="Open Sans"/>
                <a:hlinkClick r:id="rId3">
                  <a:extLst>
                    <a:ext uri="{A12FA001-AC4F-418D-AE19-62706E023703}">
                      <ahyp:hlinkClr val="tx"/>
                    </a:ext>
                  </a:extLst>
                </a:hlinkClick>
              </a:rPr>
              <a:t>Inclusive IEP’s for New World and HSBP</a:t>
            </a:r>
            <a:r>
              <a:rPr lang="en" sz="1825">
                <a:solidFill>
                  <a:schemeClr val="lt1"/>
                </a:solidFill>
                <a:latin typeface="Open Sans"/>
                <a:ea typeface="Open Sans"/>
                <a:cs typeface="Open Sans"/>
                <a:sym typeface="Open Sans"/>
              </a:rPr>
              <a:t> 1/14/21) </a:t>
            </a:r>
            <a:endParaRPr sz="1825">
              <a:solidFill>
                <a:schemeClr val="lt1"/>
              </a:solidFill>
              <a:latin typeface="Open Sans"/>
              <a:ea typeface="Open Sans"/>
              <a:cs typeface="Open Sans"/>
              <a:sym typeface="Open Sans"/>
            </a:endParaRPr>
          </a:p>
          <a:p>
            <a:pPr indent="0" lvl="0" marL="0" rtl="0" algn="l">
              <a:lnSpc>
                <a:spcPct val="70000"/>
              </a:lnSpc>
              <a:spcBef>
                <a:spcPts val="1000"/>
              </a:spcBef>
              <a:spcAft>
                <a:spcPts val="0"/>
              </a:spcAft>
              <a:buSzPts val="688"/>
              <a:buNone/>
            </a:pPr>
            <a:r>
              <a:rPr lang="en" sz="1825" u="sng">
                <a:solidFill>
                  <a:schemeClr val="lt1"/>
                </a:solidFill>
                <a:latin typeface="Open Sans"/>
                <a:ea typeface="Open Sans"/>
                <a:cs typeface="Open Sans"/>
                <a:sym typeface="Open Sans"/>
                <a:hlinkClick r:id="rId4">
                  <a:extLst>
                    <a:ext uri="{A12FA001-AC4F-418D-AE19-62706E023703}">
                      <ahyp:hlinkClr val="tx"/>
                    </a:ext>
                  </a:extLst>
                </a:hlinkClick>
              </a:rPr>
              <a:t>28 Skills of Really Really Ready Students</a:t>
            </a:r>
            <a:r>
              <a:rPr lang="en" sz="1825">
                <a:solidFill>
                  <a:schemeClr val="lt1"/>
                </a:solidFill>
                <a:latin typeface="Open Sans"/>
                <a:ea typeface="Open Sans"/>
                <a:cs typeface="Open Sans"/>
                <a:sym typeface="Open Sans"/>
              </a:rPr>
              <a:t>; </a:t>
            </a:r>
            <a:endParaRPr sz="1825">
              <a:solidFill>
                <a:schemeClr val="lt1"/>
              </a:solidFill>
              <a:latin typeface="Open Sans"/>
              <a:ea typeface="Open Sans"/>
              <a:cs typeface="Open Sans"/>
              <a:sym typeface="Open Sans"/>
            </a:endParaRPr>
          </a:p>
          <a:p>
            <a:pPr indent="0" lvl="0" marL="0" rtl="0" algn="l">
              <a:lnSpc>
                <a:spcPct val="70000"/>
              </a:lnSpc>
              <a:spcBef>
                <a:spcPts val="1000"/>
              </a:spcBef>
              <a:spcAft>
                <a:spcPts val="0"/>
              </a:spcAft>
              <a:buSzPts val="688"/>
              <a:buNone/>
            </a:pPr>
            <a:r>
              <a:rPr lang="en" sz="1825" u="sng">
                <a:solidFill>
                  <a:schemeClr val="lt1"/>
                </a:solidFill>
                <a:latin typeface="Open Sans"/>
                <a:ea typeface="Open Sans"/>
                <a:cs typeface="Open Sans"/>
                <a:sym typeface="Open Sans"/>
                <a:hlinkClick r:id="rId5">
                  <a:extLst>
                    <a:ext uri="{A12FA001-AC4F-418D-AE19-62706E023703}">
                      <ahyp:hlinkClr val="tx"/>
                    </a:ext>
                  </a:extLst>
                </a:hlinkClick>
              </a:rPr>
              <a:t>Writing Effective Transition Plans</a:t>
            </a:r>
            <a:endParaRPr sz="1825">
              <a:solidFill>
                <a:schemeClr val="lt1"/>
              </a:solidFill>
            </a:endParaRPr>
          </a:p>
          <a:p>
            <a:pPr indent="0" lvl="0" marL="0" rtl="0" algn="l">
              <a:lnSpc>
                <a:spcPct val="70000"/>
              </a:lnSpc>
              <a:spcBef>
                <a:spcPts val="1000"/>
              </a:spcBef>
              <a:spcAft>
                <a:spcPts val="0"/>
              </a:spcAft>
              <a:buSzPts val="1750"/>
              <a:buNone/>
            </a:pPr>
            <a:r>
              <a:t/>
            </a:r>
            <a:endParaRPr sz="1825"/>
          </a:p>
        </p:txBody>
      </p:sp>
      <p:pic>
        <p:nvPicPr>
          <p:cNvPr id="1471" name="Google Shape;1471;p72">
            <a:hlinkClick r:id="rId6"/>
          </p:cNvPr>
          <p:cNvPicPr preferRelativeResize="0"/>
          <p:nvPr/>
        </p:nvPicPr>
        <p:blipFill rotWithShape="1">
          <a:blip r:embed="rId7">
            <a:alphaModFix/>
          </a:blip>
          <a:srcRect b="0" l="0" r="0" t="0"/>
          <a:stretch/>
        </p:blipFill>
        <p:spPr>
          <a:xfrm>
            <a:off x="4926200" y="1169645"/>
            <a:ext cx="4021500" cy="3587581"/>
          </a:xfrm>
          <a:prstGeom prst="rect">
            <a:avLst/>
          </a:prstGeom>
          <a:noFill/>
          <a:ln>
            <a:noFill/>
          </a:ln>
          <a:effectLst>
            <a:outerShdw blurRad="57150" rotWithShape="0" algn="bl" dir="5400000" dist="133350">
              <a:srgbClr val="000000">
                <a:alpha val="49411"/>
              </a:srgbClr>
            </a:outerShdw>
          </a:effectLst>
        </p:spPr>
      </p:pic>
      <p:sp>
        <p:nvSpPr>
          <p:cNvPr id="1472" name="Google Shape;1472;p72"/>
          <p:cNvSpPr txBox="1"/>
          <p:nvPr/>
        </p:nvSpPr>
        <p:spPr>
          <a:xfrm>
            <a:off x="443500" y="1859275"/>
            <a:ext cx="3898200" cy="3063000"/>
          </a:xfrm>
          <a:prstGeom prst="rect">
            <a:avLst/>
          </a:prstGeom>
          <a:noFill/>
          <a:ln cap="flat" cmpd="sng" w="9525">
            <a:solidFill>
              <a:srgbClr val="000000"/>
            </a:solidFill>
            <a:prstDash val="solid"/>
            <a:round/>
            <a:headEnd len="sm" w="sm" type="none"/>
            <a:tailEnd len="sm" w="sm" type="none"/>
          </a:ln>
        </p:spPr>
        <p:txBody>
          <a:bodyPr anchorCtr="0" anchor="ctr"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Need Assistance?</a:t>
            </a:r>
            <a:endParaRPr b="1"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Professional Development?</a:t>
            </a:r>
            <a:endParaRPr b="0" i="0" sz="2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t/>
            </a:r>
            <a:endParaRPr b="0" i="0" sz="2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0" i="0" lang="en" u="none" cap="none" strike="noStrike">
                <a:solidFill>
                  <a:schemeClr val="dk2"/>
                </a:solidFill>
                <a:latin typeface="Arial"/>
                <a:ea typeface="Arial"/>
                <a:cs typeface="Arial"/>
                <a:sym typeface="Arial"/>
              </a:rPr>
              <a:t>Alexandra Toney</a:t>
            </a:r>
            <a:endParaRPr b="0" i="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0" i="0" lang="en" sz="1200" u="sng" cap="none" strike="noStrike">
                <a:solidFill>
                  <a:schemeClr val="hlink"/>
                </a:solidFill>
                <a:latin typeface="Arial"/>
                <a:ea typeface="Arial"/>
                <a:cs typeface="Arial"/>
                <a:sym typeface="Arial"/>
                <a:hlinkClick r:id="rId8"/>
              </a:rPr>
              <a:t>alexandra.toney@k12.wa.us</a:t>
            </a:r>
            <a:r>
              <a:rPr b="0" i="0" lang="en" sz="1200" u="none" cap="none" strike="noStrike">
                <a:solidFill>
                  <a:schemeClr val="dk2"/>
                </a:solidFill>
                <a:latin typeface="Arial"/>
                <a:ea typeface="Arial"/>
                <a:cs typeface="Arial"/>
                <a:sym typeface="Arial"/>
              </a:rPr>
              <a:t>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0" i="0" lang="en" sz="1200" u="none" cap="none" strike="noStrike">
                <a:solidFill>
                  <a:schemeClr val="dk2"/>
                </a:solidFill>
                <a:latin typeface="Arial"/>
                <a:ea typeface="Arial"/>
                <a:cs typeface="Arial"/>
                <a:sym typeface="Arial"/>
              </a:rPr>
              <a:t>OSPI </a:t>
            </a:r>
            <a:r>
              <a:rPr lang="en" sz="1200">
                <a:solidFill>
                  <a:schemeClr val="dk2"/>
                </a:solidFill>
              </a:rPr>
              <a:t>Special Education Program Supervisor</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t/>
            </a:r>
            <a:endParaRPr sz="1200">
              <a:solidFill>
                <a:schemeClr val="dk2"/>
              </a:solidFill>
            </a:endParaRPr>
          </a:p>
          <a:p>
            <a:pPr indent="0" lvl="0" marL="0" marR="0" rtl="0" algn="l">
              <a:lnSpc>
                <a:spcPct val="100000"/>
              </a:lnSpc>
              <a:spcBef>
                <a:spcPts val="0"/>
              </a:spcBef>
              <a:spcAft>
                <a:spcPts val="0"/>
              </a:spcAft>
              <a:buClr>
                <a:srgbClr val="000000"/>
              </a:buClr>
              <a:buSzPts val="2300"/>
              <a:buFont typeface="Arial"/>
              <a:buNone/>
            </a:pPr>
            <a:r>
              <a:rPr lang="en">
                <a:solidFill>
                  <a:schemeClr val="dk2"/>
                </a:solidFill>
              </a:rPr>
              <a:t>Maria Muto</a:t>
            </a:r>
            <a:endParaRPr>
              <a:solidFill>
                <a:schemeClr val="dk2"/>
              </a:solidFill>
            </a:endParaRPr>
          </a:p>
          <a:p>
            <a:pPr indent="0" lvl="0" marL="0" marR="0" rtl="0" algn="l">
              <a:lnSpc>
                <a:spcPct val="100000"/>
              </a:lnSpc>
              <a:spcBef>
                <a:spcPts val="0"/>
              </a:spcBef>
              <a:spcAft>
                <a:spcPts val="0"/>
              </a:spcAft>
              <a:buClr>
                <a:srgbClr val="000000"/>
              </a:buClr>
              <a:buSzPts val="2300"/>
              <a:buFont typeface="Arial"/>
              <a:buNone/>
            </a:pPr>
            <a:r>
              <a:rPr lang="en" sz="1200" u="sng">
                <a:solidFill>
                  <a:schemeClr val="hlink"/>
                </a:solidFill>
                <a:hlinkClick r:id="rId9"/>
              </a:rPr>
              <a:t>maria.muto@k12.wa.us</a:t>
            </a:r>
            <a:r>
              <a:rPr lang="en" sz="1200">
                <a:solidFill>
                  <a:schemeClr val="dk2"/>
                </a:solidFill>
              </a:rPr>
              <a:t> </a:t>
            </a:r>
            <a:endParaRPr sz="1200">
              <a:solidFill>
                <a:schemeClr val="dk2"/>
              </a:solidFill>
            </a:endParaRPr>
          </a:p>
          <a:p>
            <a:pPr indent="0" lvl="0" marL="0" marR="0" rtl="0" algn="l">
              <a:lnSpc>
                <a:spcPct val="100000"/>
              </a:lnSpc>
              <a:spcBef>
                <a:spcPts val="0"/>
              </a:spcBef>
              <a:spcAft>
                <a:spcPts val="0"/>
              </a:spcAft>
              <a:buClr>
                <a:srgbClr val="000000"/>
              </a:buClr>
              <a:buSzPts val="2300"/>
              <a:buFont typeface="Arial"/>
              <a:buNone/>
            </a:pPr>
            <a:r>
              <a:rPr lang="en" sz="1200">
                <a:solidFill>
                  <a:schemeClr val="dk2"/>
                </a:solidFill>
              </a:rPr>
              <a:t>OSPI Secondary School Counseling Programming Supervisor</a:t>
            </a:r>
            <a:endParaRPr sz="1200">
              <a:solidFill>
                <a:schemeClr val="dk2"/>
              </a:solidFill>
            </a:endParaRPr>
          </a:p>
          <a:p>
            <a:pPr indent="0" lvl="0" marL="45720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2"/>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sp>
        <p:nvSpPr>
          <p:cNvPr id="1478" name="Google Shape;1478;p7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sz="2800"/>
              <a:t>HSBP and Students Receiving Special Services</a:t>
            </a:r>
            <a:endParaRPr sz="2800"/>
          </a:p>
        </p:txBody>
      </p:sp>
      <p:sp>
        <p:nvSpPr>
          <p:cNvPr id="1479" name="Google Shape;1479;p73"/>
          <p:cNvSpPr txBox="1"/>
          <p:nvPr>
            <p:ph idx="1" type="body"/>
          </p:nvPr>
        </p:nvSpPr>
        <p:spPr>
          <a:xfrm>
            <a:off x="628650" y="1369219"/>
            <a:ext cx="7886700" cy="3774300"/>
          </a:xfrm>
          <a:prstGeom prst="rect">
            <a:avLst/>
          </a:prstGeom>
          <a:noFill/>
          <a:ln>
            <a:noFill/>
          </a:ln>
        </p:spPr>
        <p:txBody>
          <a:bodyPr anchorCtr="0" anchor="t" bIns="34275" lIns="68575" spcFirstLastPara="1" rIns="68575" wrap="square" tIns="34275">
            <a:normAutofit fontScale="77500" lnSpcReduction="20000"/>
          </a:bodyPr>
          <a:lstStyle/>
          <a:p>
            <a:pPr indent="0" lvl="0" marL="0" rtl="0" algn="l">
              <a:lnSpc>
                <a:spcPct val="110000"/>
              </a:lnSpc>
              <a:spcBef>
                <a:spcPts val="1100"/>
              </a:spcBef>
              <a:spcAft>
                <a:spcPts val="0"/>
              </a:spcAft>
              <a:buSzPct val="80952"/>
              <a:buNone/>
            </a:pPr>
            <a:r>
              <a:t/>
            </a:r>
            <a:endParaRPr/>
          </a:p>
          <a:p>
            <a:pPr indent="0" lvl="0" marL="0" rtl="0" algn="l">
              <a:lnSpc>
                <a:spcPct val="110000"/>
              </a:lnSpc>
              <a:spcBef>
                <a:spcPts val="1100"/>
              </a:spcBef>
              <a:spcAft>
                <a:spcPts val="0"/>
              </a:spcAft>
              <a:buSzPct val="51515"/>
              <a:buNone/>
            </a:pPr>
            <a:r>
              <a:rPr lang="en" sz="3300"/>
              <a:t>The IEP Transition Plan must align with the HSBP ~ it cannot take the place of the HSBP….</a:t>
            </a:r>
            <a:endParaRPr sz="3300"/>
          </a:p>
          <a:p>
            <a:pPr indent="0" lvl="0" marL="0" rtl="0" algn="l">
              <a:lnSpc>
                <a:spcPct val="110000"/>
              </a:lnSpc>
              <a:spcBef>
                <a:spcPts val="1100"/>
              </a:spcBef>
              <a:spcAft>
                <a:spcPts val="0"/>
              </a:spcAft>
              <a:buSzPct val="80952"/>
              <a:buNone/>
            </a:pPr>
            <a:r>
              <a:t/>
            </a:r>
            <a:endParaRPr/>
          </a:p>
          <a:p>
            <a:pPr indent="0" lvl="0" marL="0" rtl="0" algn="l">
              <a:lnSpc>
                <a:spcPct val="110000"/>
              </a:lnSpc>
              <a:spcBef>
                <a:spcPts val="1100"/>
              </a:spcBef>
              <a:spcAft>
                <a:spcPts val="0"/>
              </a:spcAft>
              <a:buSzPct val="94444"/>
              <a:buNone/>
            </a:pPr>
            <a:r>
              <a:rPr lang="en" sz="1800" u="sng">
                <a:solidFill>
                  <a:schemeClr val="hlink"/>
                </a:solidFill>
                <a:highlight>
                  <a:srgbClr val="FFFFFF"/>
                </a:highlight>
                <a:latin typeface="Arial"/>
                <a:ea typeface="Arial"/>
                <a:cs typeface="Arial"/>
                <a:sym typeface="Arial"/>
                <a:hlinkClick r:id="rId3"/>
              </a:rPr>
              <a:t>Guidelines for Aligning High School &amp; Beyond Plans (HSBP) &amp; IEP Transition Plans</a:t>
            </a:r>
            <a:endParaRPr sz="1800">
              <a:solidFill>
                <a:srgbClr val="244A5F"/>
              </a:solidFill>
              <a:highlight>
                <a:srgbClr val="FFFFFF"/>
              </a:highlight>
              <a:latin typeface="Arial"/>
              <a:ea typeface="Arial"/>
              <a:cs typeface="Arial"/>
              <a:sym typeface="Arial"/>
            </a:endParaRPr>
          </a:p>
          <a:p>
            <a:pPr indent="0" lvl="0" marL="0" rtl="0" algn="l">
              <a:lnSpc>
                <a:spcPct val="110000"/>
              </a:lnSpc>
              <a:spcBef>
                <a:spcPts val="1100"/>
              </a:spcBef>
              <a:spcAft>
                <a:spcPts val="0"/>
              </a:spcAft>
              <a:buSzPct val="94444"/>
              <a:buNone/>
            </a:pPr>
            <a:r>
              <a:rPr lang="en" sz="1800" u="sng">
                <a:solidFill>
                  <a:schemeClr val="hlink"/>
                </a:solidFill>
                <a:highlight>
                  <a:srgbClr val="FFFFFF"/>
                </a:highlight>
                <a:latin typeface="Arial"/>
                <a:ea typeface="Arial"/>
                <a:cs typeface="Arial"/>
                <a:sym typeface="Arial"/>
                <a:hlinkClick r:id="rId4"/>
              </a:rPr>
              <a:t>Sample Exemplar HSBPs for Students with Disabilities</a:t>
            </a:r>
            <a:r>
              <a:rPr lang="en" sz="1800">
                <a:solidFill>
                  <a:srgbClr val="244A5F"/>
                </a:solidFill>
                <a:highlight>
                  <a:srgbClr val="FFFFFF"/>
                </a:highlight>
                <a:latin typeface="Arial"/>
                <a:ea typeface="Arial"/>
                <a:cs typeface="Arial"/>
                <a:sym typeface="Arial"/>
              </a:rPr>
              <a:t> (Appendix B)</a:t>
            </a:r>
            <a:endParaRPr sz="1800">
              <a:solidFill>
                <a:srgbClr val="244A5F"/>
              </a:solidFill>
              <a:highlight>
                <a:srgbClr val="FFFFFF"/>
              </a:highlight>
              <a:latin typeface="Arial"/>
              <a:ea typeface="Arial"/>
              <a:cs typeface="Arial"/>
              <a:sym typeface="Arial"/>
            </a:endParaRPr>
          </a:p>
          <a:p>
            <a:pPr indent="0" lvl="0" marL="0" rtl="0" algn="l">
              <a:lnSpc>
                <a:spcPct val="110000"/>
              </a:lnSpc>
              <a:spcBef>
                <a:spcPts val="1100"/>
              </a:spcBef>
              <a:spcAft>
                <a:spcPts val="0"/>
              </a:spcAft>
              <a:buSzPct val="94444"/>
              <a:buNone/>
            </a:pPr>
            <a:r>
              <a:rPr lang="en" sz="1800" u="sng">
                <a:solidFill>
                  <a:schemeClr val="hlink"/>
                </a:solidFill>
                <a:highlight>
                  <a:srgbClr val="FFFFFF"/>
                </a:highlight>
                <a:latin typeface="Arial"/>
                <a:ea typeface="Arial"/>
                <a:cs typeface="Arial"/>
                <a:sym typeface="Arial"/>
                <a:hlinkClick r:id="rId5"/>
              </a:rPr>
              <a:t>Center for Change in Transition Services</a:t>
            </a:r>
            <a:r>
              <a:rPr lang="en" sz="1800">
                <a:solidFill>
                  <a:srgbClr val="244A5F"/>
                </a:solidFill>
                <a:highlight>
                  <a:srgbClr val="FFFFFF"/>
                </a:highlight>
                <a:latin typeface="Arial"/>
                <a:ea typeface="Arial"/>
                <a:cs typeface="Arial"/>
                <a:sym typeface="Arial"/>
              </a:rPr>
              <a:t> - Seattle University</a:t>
            </a:r>
            <a:endParaRPr sz="1800">
              <a:solidFill>
                <a:srgbClr val="244A5F"/>
              </a:solidFill>
              <a:highlight>
                <a:srgbClr val="FFFFFF"/>
              </a:highlight>
              <a:latin typeface="Arial"/>
              <a:ea typeface="Arial"/>
              <a:cs typeface="Arial"/>
              <a:sym typeface="Arial"/>
            </a:endParaRPr>
          </a:p>
          <a:p>
            <a:pPr indent="0" lvl="0" marL="0" rtl="0" algn="l">
              <a:lnSpc>
                <a:spcPct val="110000"/>
              </a:lnSpc>
              <a:spcBef>
                <a:spcPts val="1100"/>
              </a:spcBef>
              <a:spcAft>
                <a:spcPts val="0"/>
              </a:spcAft>
              <a:buSzPct val="100000"/>
              <a:buNone/>
            </a:pPr>
            <a:r>
              <a:t/>
            </a:r>
            <a:endParaRPr sz="1700">
              <a:solidFill>
                <a:srgbClr val="244A5F"/>
              </a:solidFill>
              <a:highlight>
                <a:srgbClr val="FFFFFF"/>
              </a:highlight>
              <a:latin typeface="Arial"/>
              <a:ea typeface="Arial"/>
              <a:cs typeface="Arial"/>
              <a:sym typeface="Arial"/>
            </a:endParaRPr>
          </a:p>
          <a:p>
            <a:pPr indent="0" lvl="0" marL="0" rtl="0" algn="l">
              <a:lnSpc>
                <a:spcPct val="110000"/>
              </a:lnSpc>
              <a:spcBef>
                <a:spcPts val="1100"/>
              </a:spcBef>
              <a:spcAft>
                <a:spcPts val="0"/>
              </a:spcAft>
              <a:buSzPct val="121428"/>
              <a:buNone/>
            </a:pPr>
            <a:r>
              <a:t/>
            </a:r>
            <a:endParaRPr sz="1400">
              <a:solidFill>
                <a:srgbClr val="244A5F"/>
              </a:solidFill>
              <a:highlight>
                <a:srgbClr val="FFFFFF"/>
              </a:highlight>
              <a:latin typeface="Arial"/>
              <a:ea typeface="Arial"/>
              <a:cs typeface="Arial"/>
              <a:sym typeface="Arial"/>
            </a:endParaRPr>
          </a:p>
          <a:p>
            <a:pPr indent="0" lvl="0" marL="0" rtl="0" algn="l">
              <a:lnSpc>
                <a:spcPct val="110000"/>
              </a:lnSpc>
              <a:spcBef>
                <a:spcPts val="1100"/>
              </a:spcBef>
              <a:spcAft>
                <a:spcPts val="0"/>
              </a:spcAft>
              <a:buSzPct val="121428"/>
              <a:buNone/>
            </a:pPr>
            <a:r>
              <a:t/>
            </a:r>
            <a:endParaRPr sz="1400">
              <a:solidFill>
                <a:srgbClr val="244A5F"/>
              </a:solidFill>
              <a:highlight>
                <a:srgbClr val="FFFFFF"/>
              </a:highlight>
              <a:latin typeface="Arial"/>
              <a:ea typeface="Arial"/>
              <a:cs typeface="Arial"/>
              <a:sym typeface="Arial"/>
            </a:endParaRPr>
          </a:p>
          <a:p>
            <a:pPr indent="0" lvl="0" marL="0" rtl="0" algn="l">
              <a:lnSpc>
                <a:spcPct val="90000"/>
              </a:lnSpc>
              <a:spcBef>
                <a:spcPts val="800"/>
              </a:spcBef>
              <a:spcAft>
                <a:spcPts val="0"/>
              </a:spcAft>
              <a:buSzPct val="80952"/>
              <a:buNone/>
            </a:pPr>
            <a:r>
              <a:t/>
            </a:r>
            <a:endParaRPr/>
          </a:p>
        </p:txBody>
      </p:sp>
      <p:pic>
        <p:nvPicPr>
          <p:cNvPr id="1480" name="Google Shape;1480;p73"/>
          <p:cNvPicPr preferRelativeResize="0"/>
          <p:nvPr/>
        </p:nvPicPr>
        <p:blipFill rotWithShape="1">
          <a:blip r:embed="rId6">
            <a:alphaModFix/>
          </a:blip>
          <a:srcRect b="0" l="0" r="0" t="0"/>
          <a:stretch/>
        </p:blipFill>
        <p:spPr>
          <a:xfrm>
            <a:off x="5567494" y="3687038"/>
            <a:ext cx="3341287" cy="136490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4"/>
          <p:cNvSpPr txBox="1"/>
          <p:nvPr>
            <p:ph idx="12" type="sldNum"/>
          </p:nvPr>
        </p:nvSpPr>
        <p:spPr>
          <a:xfrm>
            <a:off x="8523541" y="3521717"/>
            <a:ext cx="5487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lnSpc>
                <a:spcPct val="100000"/>
              </a:lnSpc>
              <a:spcBef>
                <a:spcPts val="0"/>
              </a:spcBef>
              <a:spcAft>
                <a:spcPts val="0"/>
              </a:spcAft>
              <a:buSzPct val="100000"/>
              <a:buNone/>
            </a:pPr>
            <a:fld id="{00000000-1234-1234-1234-123412341234}" type="slidenum">
              <a:rPr lang="en"/>
              <a:t>‹#›</a:t>
            </a:fld>
            <a:endParaRPr/>
          </a:p>
        </p:txBody>
      </p:sp>
      <p:pic>
        <p:nvPicPr>
          <p:cNvPr id="1108" name="Google Shape;1108;p4"/>
          <p:cNvPicPr preferRelativeResize="0"/>
          <p:nvPr/>
        </p:nvPicPr>
        <p:blipFill rotWithShape="1">
          <a:blip r:embed="rId3">
            <a:alphaModFix/>
          </a:blip>
          <a:srcRect b="0" l="0" r="0" t="0"/>
          <a:stretch/>
        </p:blipFill>
        <p:spPr>
          <a:xfrm>
            <a:off x="1257300" y="536688"/>
            <a:ext cx="6629400" cy="3729038"/>
          </a:xfrm>
          <a:prstGeom prst="rect">
            <a:avLst/>
          </a:prstGeom>
          <a:noFill/>
          <a:ln>
            <a:noFill/>
          </a:ln>
        </p:spPr>
      </p:pic>
      <p:sp>
        <p:nvSpPr>
          <p:cNvPr id="1109" name="Google Shape;1109;p4"/>
          <p:cNvSpPr txBox="1"/>
          <p:nvPr/>
        </p:nvSpPr>
        <p:spPr>
          <a:xfrm>
            <a:off x="260400" y="4595044"/>
            <a:ext cx="8623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Credit: Using the Science of HOPE to Support Outcomes, Becky Love and Terri Tchorzynski, National School Counseling Leadership Conference 2022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85" name="Shape 1485"/>
        <p:cNvGrpSpPr/>
        <p:nvPr/>
      </p:nvGrpSpPr>
      <p:grpSpPr>
        <a:xfrm>
          <a:off x="0" y="0"/>
          <a:ext cx="0" cy="0"/>
          <a:chOff x="0" y="0"/>
          <a:chExt cx="0" cy="0"/>
        </a:xfrm>
      </p:grpSpPr>
      <p:sp>
        <p:nvSpPr>
          <p:cNvPr id="1486" name="Google Shape;1486;p74"/>
          <p:cNvSpPr txBox="1"/>
          <p:nvPr>
            <p:ph type="title"/>
          </p:nvPr>
        </p:nvSpPr>
        <p:spPr>
          <a:xfrm>
            <a:off x="487350" y="370501"/>
            <a:ext cx="8169300" cy="3220500"/>
          </a:xfrm>
          <a:prstGeom prst="rect">
            <a:avLst/>
          </a:prstGeom>
          <a:solidFill>
            <a:srgbClr val="FFF2CC"/>
          </a:solidFill>
          <a:ln>
            <a:noFill/>
          </a:ln>
        </p:spPr>
        <p:txBody>
          <a:bodyPr anchorCtr="0" anchor="ctr" bIns="45700" lIns="91425" spcFirstLastPara="1" rIns="91425" wrap="square" tIns="45700">
            <a:noAutofit/>
          </a:bodyPr>
          <a:lstStyle/>
          <a:p>
            <a:pPr indent="0" lvl="0" marL="1587" rtl="0" algn="l">
              <a:lnSpc>
                <a:spcPct val="90000"/>
              </a:lnSpc>
              <a:spcBef>
                <a:spcPts val="0"/>
              </a:spcBef>
              <a:spcAft>
                <a:spcPts val="0"/>
              </a:spcAft>
              <a:buClr>
                <a:schemeClr val="dk1"/>
              </a:buClr>
              <a:buSzPts val="4000"/>
              <a:buFont typeface="Quattrocento Sans"/>
              <a:buNone/>
            </a:pPr>
            <a:r>
              <a:rPr lang="en">
                <a:solidFill>
                  <a:schemeClr val="dk2"/>
                </a:solidFill>
              </a:rPr>
              <a:t>Building hope and student agency includes: </a:t>
            </a:r>
            <a:endParaRPr>
              <a:solidFill>
                <a:schemeClr val="dk2"/>
              </a:solidFill>
            </a:endParaRPr>
          </a:p>
          <a:p>
            <a:pPr indent="0" lvl="0" marL="1587" rtl="0" algn="l">
              <a:lnSpc>
                <a:spcPct val="90000"/>
              </a:lnSpc>
              <a:spcBef>
                <a:spcPts val="0"/>
              </a:spcBef>
              <a:spcAft>
                <a:spcPts val="0"/>
              </a:spcAft>
              <a:buClr>
                <a:schemeClr val="dk1"/>
              </a:buClr>
              <a:buSzPts val="4000"/>
              <a:buFont typeface="Quattrocento Sans"/>
              <a:buNone/>
            </a:pPr>
            <a:br>
              <a:rPr lang="en" sz="800">
                <a:solidFill>
                  <a:schemeClr val="dk2"/>
                </a:solidFill>
              </a:rPr>
            </a:br>
            <a:r>
              <a:rPr lang="en" sz="1700">
                <a:solidFill>
                  <a:schemeClr val="dk2"/>
                </a:solidFill>
              </a:rPr>
              <a:t> - robust and intentional high school and beyond planning,</a:t>
            </a:r>
            <a:endParaRPr sz="1700">
              <a:solidFill>
                <a:schemeClr val="dk2"/>
              </a:solidFill>
            </a:endParaRPr>
          </a:p>
          <a:p>
            <a:pPr indent="0" lvl="0" marL="0" rtl="0" algn="l">
              <a:lnSpc>
                <a:spcPct val="90000"/>
              </a:lnSpc>
              <a:spcBef>
                <a:spcPts val="0"/>
              </a:spcBef>
              <a:spcAft>
                <a:spcPts val="0"/>
              </a:spcAft>
              <a:buClr>
                <a:schemeClr val="dk1"/>
              </a:buClr>
              <a:buSzPts val="4000"/>
              <a:buFont typeface="Quattrocento Sans"/>
              <a:buNone/>
            </a:pPr>
            <a:br>
              <a:rPr lang="en" sz="1700">
                <a:solidFill>
                  <a:schemeClr val="dk2"/>
                </a:solidFill>
              </a:rPr>
            </a:br>
            <a:r>
              <a:rPr lang="en" sz="1700">
                <a:solidFill>
                  <a:schemeClr val="dk2"/>
                </a:solidFill>
              </a:rPr>
              <a:t> - a renewed focus on ensuring implementation of graduation pathways, and</a:t>
            </a:r>
            <a:endParaRPr sz="1700">
              <a:solidFill>
                <a:schemeClr val="dk2"/>
              </a:solidFill>
            </a:endParaRPr>
          </a:p>
          <a:p>
            <a:pPr indent="0" lvl="0" marL="0" rtl="0" algn="l">
              <a:lnSpc>
                <a:spcPct val="90000"/>
              </a:lnSpc>
              <a:spcBef>
                <a:spcPts val="0"/>
              </a:spcBef>
              <a:spcAft>
                <a:spcPts val="0"/>
              </a:spcAft>
              <a:buClr>
                <a:schemeClr val="dk1"/>
              </a:buClr>
              <a:buSzPts val="4000"/>
              <a:buFont typeface="Quattrocento Sans"/>
              <a:buNone/>
            </a:pPr>
            <a:r>
              <a:rPr lang="en" sz="1700">
                <a:solidFill>
                  <a:schemeClr val="dk2"/>
                </a:solidFill>
              </a:rPr>
              <a:t> </a:t>
            </a:r>
            <a:br>
              <a:rPr lang="en" sz="1700">
                <a:solidFill>
                  <a:schemeClr val="dk2"/>
                </a:solidFill>
              </a:rPr>
            </a:br>
            <a:r>
              <a:rPr lang="en" sz="1700">
                <a:solidFill>
                  <a:schemeClr val="dk2"/>
                </a:solidFill>
              </a:rPr>
              <a:t> - meaningful, relevant learning and career exploration/preparation experiences for students so that…. </a:t>
            </a:r>
            <a:endParaRPr sz="1700">
              <a:solidFill>
                <a:schemeClr val="dk2"/>
              </a:solidFill>
            </a:endParaRPr>
          </a:p>
          <a:p>
            <a:pPr indent="0" lvl="0" marL="0" rtl="0" algn="l">
              <a:lnSpc>
                <a:spcPct val="90000"/>
              </a:lnSpc>
              <a:spcBef>
                <a:spcPts val="0"/>
              </a:spcBef>
              <a:spcAft>
                <a:spcPts val="0"/>
              </a:spcAft>
              <a:buClr>
                <a:schemeClr val="dk1"/>
              </a:buClr>
              <a:buSzPts val="4000"/>
              <a:buFont typeface="Quattrocento Sans"/>
              <a:buNone/>
            </a:pPr>
            <a:br>
              <a:rPr lang="en" sz="1300">
                <a:solidFill>
                  <a:schemeClr val="dk2"/>
                </a:solidFill>
              </a:rPr>
            </a:br>
            <a:br>
              <a:rPr lang="en" sz="300">
                <a:solidFill>
                  <a:schemeClr val="dk2"/>
                </a:solidFill>
              </a:rPr>
            </a:br>
            <a:r>
              <a:rPr lang="en" sz="1600">
                <a:solidFill>
                  <a:schemeClr val="dk2"/>
                </a:solidFill>
              </a:rPr>
              <a:t>We see improved mental health and academic outcomes for </a:t>
            </a:r>
            <a:r>
              <a:rPr b="1" lang="en" sz="1600">
                <a:solidFill>
                  <a:schemeClr val="dk2"/>
                </a:solidFill>
              </a:rPr>
              <a:t>ALL</a:t>
            </a:r>
            <a:r>
              <a:rPr lang="en" sz="1600">
                <a:solidFill>
                  <a:schemeClr val="dk2"/>
                </a:solidFill>
              </a:rPr>
              <a:t> students, increased engagement of students, staff &amp; families, and closing of gaps in postsecondary preparation when students exit our system. </a:t>
            </a:r>
            <a:endParaRPr sz="1300">
              <a:solidFill>
                <a:schemeClr val="dk2"/>
              </a:solidFill>
            </a:endParaRPr>
          </a:p>
        </p:txBody>
      </p:sp>
      <p:pic>
        <p:nvPicPr>
          <p:cNvPr id="1487" name="Google Shape;1487;p74"/>
          <p:cNvPicPr preferRelativeResize="0"/>
          <p:nvPr/>
        </p:nvPicPr>
        <p:blipFill rotWithShape="1">
          <a:blip r:embed="rId3">
            <a:alphaModFix/>
          </a:blip>
          <a:srcRect b="0" l="0" r="0" t="0"/>
          <a:stretch/>
        </p:blipFill>
        <p:spPr>
          <a:xfrm>
            <a:off x="2956956" y="3591006"/>
            <a:ext cx="2947740" cy="1326488"/>
          </a:xfrm>
          <a:prstGeom prst="rect">
            <a:avLst/>
          </a:prstGeom>
          <a:noFill/>
          <a:ln>
            <a:noFill/>
          </a:ln>
        </p:spPr>
      </p:pic>
      <p:sp>
        <p:nvSpPr>
          <p:cNvPr id="1488" name="Google Shape;1488;p74"/>
          <p:cNvSpPr txBox="1"/>
          <p:nvPr>
            <p:ph idx="12" type="sldNum"/>
          </p:nvPr>
        </p:nvSpPr>
        <p:spPr>
          <a:xfrm>
            <a:off x="8732519" y="4806536"/>
            <a:ext cx="411600" cy="273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0403D"/>
              </a:buClr>
              <a:buSzPts val="1600"/>
              <a:buFont typeface="Quattrocento Sans"/>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sp>
        <p:nvSpPr>
          <p:cNvPr id="1494" name="Google Shape;1494;p75"/>
          <p:cNvSpPr txBox="1"/>
          <p:nvPr>
            <p:ph idx="12" type="sldNum"/>
          </p:nvPr>
        </p:nvSpPr>
        <p:spPr>
          <a:xfrm>
            <a:off x="8491460" y="4731074"/>
            <a:ext cx="4833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40403D"/>
              </a:buClr>
              <a:buSzPts val="1200"/>
              <a:buFont typeface="Quattrocento Sans"/>
              <a:buNone/>
            </a:pPr>
            <a:fld id="{00000000-1234-1234-1234-123412341234}" type="slidenum">
              <a:rPr lang="en" sz="1200">
                <a:solidFill>
                  <a:srgbClr val="40403D"/>
                </a:solidFill>
                <a:latin typeface="Quattrocento Sans"/>
                <a:ea typeface="Quattrocento Sans"/>
                <a:cs typeface="Quattrocento Sans"/>
                <a:sym typeface="Quattrocento Sans"/>
              </a:rPr>
              <a:t>‹#›</a:t>
            </a:fld>
            <a:endParaRPr sz="1200">
              <a:solidFill>
                <a:srgbClr val="40403D"/>
              </a:solidFill>
              <a:latin typeface="Quattrocento Sans"/>
              <a:ea typeface="Quattrocento Sans"/>
              <a:cs typeface="Quattrocento Sans"/>
              <a:sym typeface="Quattrocento Sans"/>
            </a:endParaRPr>
          </a:p>
        </p:txBody>
      </p:sp>
      <p:sp>
        <p:nvSpPr>
          <p:cNvPr id="1495" name="Google Shape;1495;p7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lang="en"/>
              <a:t>HSBP/IEP Case Studies</a:t>
            </a:r>
            <a:endParaRPr/>
          </a:p>
        </p:txBody>
      </p:sp>
      <p:pic>
        <p:nvPicPr>
          <p:cNvPr id="1496" name="Google Shape;1496;p75"/>
          <p:cNvPicPr preferRelativeResize="0"/>
          <p:nvPr/>
        </p:nvPicPr>
        <p:blipFill rotWithShape="1">
          <a:blip r:embed="rId3">
            <a:alphaModFix/>
          </a:blip>
          <a:srcRect b="0" l="0" r="0" t="0"/>
          <a:stretch/>
        </p:blipFill>
        <p:spPr>
          <a:xfrm>
            <a:off x="478444" y="1314150"/>
            <a:ext cx="3294525" cy="3294525"/>
          </a:xfrm>
          <a:prstGeom prst="rect">
            <a:avLst/>
          </a:prstGeom>
          <a:noFill/>
          <a:ln>
            <a:noFill/>
          </a:ln>
        </p:spPr>
      </p:pic>
      <p:pic>
        <p:nvPicPr>
          <p:cNvPr id="1497" name="Google Shape;1497;p75"/>
          <p:cNvPicPr preferRelativeResize="0"/>
          <p:nvPr/>
        </p:nvPicPr>
        <p:blipFill rotWithShape="1">
          <a:blip r:embed="rId4">
            <a:alphaModFix/>
          </a:blip>
          <a:srcRect b="0" l="0" r="0" t="0"/>
          <a:stretch/>
        </p:blipFill>
        <p:spPr>
          <a:xfrm>
            <a:off x="3887269" y="1473347"/>
            <a:ext cx="5087494" cy="305249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sp>
        <p:nvSpPr>
          <p:cNvPr id="1503" name="Google Shape;1503;p7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Font typeface="Quattrocento Sans"/>
              <a:buNone/>
            </a:pPr>
            <a:r>
              <a:rPr b="0" lang="en">
                <a:latin typeface="Quattrocento Sans"/>
                <a:ea typeface="Quattrocento Sans"/>
                <a:cs typeface="Quattrocento Sans"/>
                <a:sym typeface="Quattrocento Sans"/>
              </a:rPr>
              <a:t>HSBP Case Study: Sherrie, 10th Grader </a:t>
            </a:r>
            <a:endParaRPr/>
          </a:p>
        </p:txBody>
      </p:sp>
      <p:sp>
        <p:nvSpPr>
          <p:cNvPr id="1504" name="Google Shape;1504;p76"/>
          <p:cNvSpPr txBox="1"/>
          <p:nvPr>
            <p:ph idx="4294967295" type="body"/>
          </p:nvPr>
        </p:nvSpPr>
        <p:spPr>
          <a:xfrm>
            <a:off x="628650" y="1268016"/>
            <a:ext cx="4053000" cy="27978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100000"/>
              </a:lnSpc>
              <a:spcBef>
                <a:spcPts val="0"/>
              </a:spcBef>
              <a:spcAft>
                <a:spcPts val="0"/>
              </a:spcAft>
              <a:buClr>
                <a:schemeClr val="dk1"/>
              </a:buClr>
              <a:buSzPts val="2100"/>
              <a:buNone/>
            </a:pPr>
            <a:r>
              <a:rPr lang="en"/>
              <a:t>Case Study: </a:t>
            </a:r>
            <a:r>
              <a:rPr lang="en" u="sng">
                <a:solidFill>
                  <a:schemeClr val="hlink"/>
                </a:solidFill>
                <a:hlinkClick r:id="rId3"/>
              </a:rPr>
              <a:t>HSBP &amp; Aligned IEP: CTE Course Sequence</a:t>
            </a:r>
            <a:endParaRPr/>
          </a:p>
          <a:p>
            <a:pPr indent="-304800" lvl="0" marL="431800" rtl="0" algn="l">
              <a:lnSpc>
                <a:spcPct val="100000"/>
              </a:lnSpc>
              <a:spcBef>
                <a:spcPts val="1400"/>
              </a:spcBef>
              <a:spcAft>
                <a:spcPts val="0"/>
              </a:spcAft>
              <a:buClr>
                <a:schemeClr val="dk1"/>
              </a:buClr>
              <a:buSzPts val="1800"/>
              <a:buFont typeface="Noto Sans Symbols"/>
              <a:buChar char="❖"/>
            </a:pPr>
            <a:r>
              <a:rPr lang="en" sz="1800"/>
              <a:t>Showcases a CTE course sequence graduation pathway</a:t>
            </a:r>
            <a:endParaRPr/>
          </a:p>
          <a:p>
            <a:pPr indent="-304800" lvl="0" marL="431800" rtl="0" algn="l">
              <a:lnSpc>
                <a:spcPct val="100000"/>
              </a:lnSpc>
              <a:spcBef>
                <a:spcPts val="2100"/>
              </a:spcBef>
              <a:spcAft>
                <a:spcPts val="0"/>
              </a:spcAft>
              <a:buClr>
                <a:schemeClr val="dk1"/>
              </a:buClr>
              <a:buSzPts val="1800"/>
              <a:buFont typeface="Noto Sans Symbols"/>
              <a:buChar char="❖"/>
            </a:pPr>
            <a:r>
              <a:rPr lang="en" sz="1800"/>
              <a:t>Part of a larger document suite: </a:t>
            </a:r>
            <a:r>
              <a:rPr lang="en" sz="1700" u="sng">
                <a:solidFill>
                  <a:schemeClr val="hlink"/>
                </a:solidFill>
                <a:hlinkClick r:id="rId4"/>
              </a:rPr>
              <a:t>Guidelines for Aligning HSBP and IEP Transition Plans</a:t>
            </a:r>
            <a:endParaRPr sz="1700"/>
          </a:p>
          <a:p>
            <a:pPr indent="-38100" lvl="0" marL="177800" rtl="0" algn="l">
              <a:lnSpc>
                <a:spcPct val="100000"/>
              </a:lnSpc>
              <a:spcBef>
                <a:spcPts val="800"/>
              </a:spcBef>
              <a:spcAft>
                <a:spcPts val="0"/>
              </a:spcAft>
              <a:buClr>
                <a:schemeClr val="dk1"/>
              </a:buClr>
              <a:buSzPts val="2100"/>
              <a:buNone/>
            </a:pPr>
            <a:r>
              <a:t/>
            </a:r>
            <a:endParaRPr/>
          </a:p>
          <a:p>
            <a:pPr indent="-38100" lvl="0" marL="177800" rtl="0" algn="l">
              <a:lnSpc>
                <a:spcPct val="100000"/>
              </a:lnSpc>
              <a:spcBef>
                <a:spcPts val="800"/>
              </a:spcBef>
              <a:spcAft>
                <a:spcPts val="0"/>
              </a:spcAft>
              <a:buClr>
                <a:schemeClr val="dk1"/>
              </a:buClr>
              <a:buSzPts val="2100"/>
              <a:buNone/>
            </a:pPr>
            <a:r>
              <a:t/>
            </a:r>
            <a:endParaRPr/>
          </a:p>
        </p:txBody>
      </p:sp>
      <p:pic>
        <p:nvPicPr>
          <p:cNvPr id="1505" name="Google Shape;1505;p76"/>
          <p:cNvPicPr preferRelativeResize="0"/>
          <p:nvPr>
            <p:ph idx="4294967295" type="body"/>
          </p:nvPr>
        </p:nvPicPr>
        <p:blipFill rotWithShape="1">
          <a:blip r:embed="rId5">
            <a:alphaModFix/>
          </a:blip>
          <a:srcRect b="0" l="17353" r="23461" t="0"/>
          <a:stretch/>
        </p:blipFill>
        <p:spPr>
          <a:xfrm>
            <a:off x="5025033" y="1268016"/>
            <a:ext cx="3147000" cy="2797800"/>
          </a:xfrm>
          <a:prstGeom prst="rect">
            <a:avLst/>
          </a:prstGeom>
          <a:noFill/>
          <a:ln>
            <a:noFill/>
          </a:ln>
        </p:spPr>
      </p:pic>
      <p:sp>
        <p:nvSpPr>
          <p:cNvPr id="1506" name="Google Shape;1506;p76"/>
          <p:cNvSpPr txBox="1"/>
          <p:nvPr>
            <p:ph idx="12" type="sldNum"/>
          </p:nvPr>
        </p:nvSpPr>
        <p:spPr>
          <a:xfrm>
            <a:off x="6324600" y="4705478"/>
            <a:ext cx="2133600" cy="2727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chemeClr val="dk1"/>
              </a:buClr>
              <a:buSzPts val="1400"/>
              <a:buFont typeface="Quattrocento Sans"/>
              <a:buNone/>
            </a:pPr>
            <a:fld id="{00000000-1234-1234-1234-123412341234}" type="slidenum">
              <a:rPr b="0" i="0" lang="en" sz="1400" u="none" cap="none" strike="noStrike">
                <a:solidFill>
                  <a:schemeClr val="dk1"/>
                </a:solidFill>
                <a:latin typeface="Quattrocento Sans"/>
                <a:ea typeface="Quattrocento Sans"/>
                <a:cs typeface="Quattrocento Sans"/>
                <a:sym typeface="Quattrocento Sans"/>
              </a:rPr>
              <a:t>‹#›</a:t>
            </a:fld>
            <a:endParaRPr b="0" i="0" sz="1400" u="none" cap="none" strike="noStrike">
              <a:solidFill>
                <a:srgbClr val="40403D"/>
              </a:solidFill>
              <a:latin typeface="Quattrocento Sans"/>
              <a:ea typeface="Quattrocento Sans"/>
              <a:cs typeface="Quattrocento Sans"/>
              <a:sym typeface="Quattrocento Sans"/>
            </a:endParaRPr>
          </a:p>
        </p:txBody>
      </p:sp>
      <p:sp>
        <p:nvSpPr>
          <p:cNvPr id="1507" name="Google Shape;1507;p76"/>
          <p:cNvSpPr txBox="1"/>
          <p:nvPr/>
        </p:nvSpPr>
        <p:spPr>
          <a:xfrm>
            <a:off x="209125" y="3391000"/>
            <a:ext cx="4815900" cy="1252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100"/>
              </a:spcBef>
              <a:spcAft>
                <a:spcPts val="0"/>
              </a:spcAft>
              <a:buClr>
                <a:srgbClr val="000000"/>
              </a:buClr>
              <a:buSzPts val="1450"/>
              <a:buFont typeface="Arial"/>
              <a:buNone/>
            </a:pPr>
            <a:r>
              <a:rPr b="0" i="0" lang="en" sz="1450" u="sng" cap="none" strike="noStrike">
                <a:solidFill>
                  <a:srgbClr val="0070C0"/>
                </a:solidFill>
                <a:highlight>
                  <a:srgbClr val="FFFFFF"/>
                </a:highlight>
                <a:latin typeface="Quattrocento Sans"/>
                <a:ea typeface="Quattrocento Sans"/>
                <a:cs typeface="Quattrocento Sans"/>
                <a:sym typeface="Quattrocento Sans"/>
                <a:hlinkClick r:id="rId6">
                  <a:extLst>
                    <a:ext uri="{A12FA001-AC4F-418D-AE19-62706E023703}">
                      <ahyp:hlinkClr val="tx"/>
                    </a:ext>
                  </a:extLst>
                </a:hlinkClick>
              </a:rPr>
              <a:t>Guidelines for Aligning High School &amp; Beyond Plans and IEP Transition Plans</a:t>
            </a:r>
            <a:r>
              <a:rPr b="0" i="0" lang="en" sz="1450" u="none" cap="none" strike="noStrike">
                <a:solidFill>
                  <a:srgbClr val="201F1E"/>
                </a:solidFill>
                <a:highlight>
                  <a:srgbClr val="FFFFFF"/>
                </a:highlight>
                <a:latin typeface="Quattrocento Sans"/>
                <a:ea typeface="Quattrocento Sans"/>
                <a:cs typeface="Quattrocento Sans"/>
                <a:sym typeface="Quattrocento Sans"/>
              </a:rPr>
              <a:t>​</a:t>
            </a:r>
            <a:endParaRPr b="0" i="0" sz="1450" u="none" cap="none" strike="noStrike">
              <a:solidFill>
                <a:srgbClr val="201F1E"/>
              </a:solidFill>
              <a:highlight>
                <a:srgbClr val="FFFFFF"/>
              </a:highlight>
              <a:latin typeface="Quattrocento Sans"/>
              <a:ea typeface="Quattrocento Sans"/>
              <a:cs typeface="Quattrocento Sans"/>
              <a:sym typeface="Quattrocento Sans"/>
            </a:endParaRPr>
          </a:p>
          <a:p>
            <a:pPr indent="0" lvl="0" marL="0" marR="0" rtl="0" algn="l">
              <a:lnSpc>
                <a:spcPct val="115000"/>
              </a:lnSpc>
              <a:spcBef>
                <a:spcPts val="1100"/>
              </a:spcBef>
              <a:spcAft>
                <a:spcPts val="0"/>
              </a:spcAft>
              <a:buClr>
                <a:srgbClr val="000000"/>
              </a:buClr>
              <a:buSzPts val="1250"/>
              <a:buFont typeface="Arial"/>
              <a:buNone/>
            </a:pPr>
            <a:r>
              <a:rPr b="0" i="0" lang="en" sz="1250" u="none" cap="none" strike="noStrike">
                <a:solidFill>
                  <a:srgbClr val="40403D"/>
                </a:solidFill>
                <a:highlight>
                  <a:srgbClr val="FFFFFF"/>
                </a:highlight>
                <a:latin typeface="Quattrocento Sans"/>
                <a:ea typeface="Quattrocento Sans"/>
                <a:cs typeface="Quattrocento Sans"/>
                <a:sym typeface="Quattrocento Sans"/>
              </a:rPr>
              <a:t>Case Study of a 10th grader using a CTE Course Sequence: </a:t>
            </a:r>
            <a:r>
              <a:rPr b="0" i="0" lang="en" sz="1250" u="sng" cap="none" strike="noStrike">
                <a:solidFill>
                  <a:srgbClr val="0070C0"/>
                </a:solidFill>
                <a:highlight>
                  <a:srgbClr val="FFFFFF"/>
                </a:highlight>
                <a:latin typeface="Quattrocento Sans"/>
                <a:ea typeface="Quattrocento Sans"/>
                <a:cs typeface="Quattrocento Sans"/>
                <a:sym typeface="Quattrocento Sans"/>
                <a:hlinkClick r:id="rId7">
                  <a:extLst>
                    <a:ext uri="{A12FA001-AC4F-418D-AE19-62706E023703}">
                      <ahyp:hlinkClr val="tx"/>
                    </a:ext>
                  </a:extLst>
                </a:hlinkClick>
              </a:rPr>
              <a:t>Document </a:t>
            </a:r>
            <a:r>
              <a:rPr b="0" i="0" lang="en" sz="1250" u="none" cap="none" strike="noStrike">
                <a:solidFill>
                  <a:srgbClr val="40403D"/>
                </a:solidFill>
                <a:highlight>
                  <a:srgbClr val="FFFFFF"/>
                </a:highlight>
                <a:latin typeface="Quattrocento Sans"/>
                <a:ea typeface="Quattrocento Sans"/>
                <a:cs typeface="Quattrocento Sans"/>
                <a:sym typeface="Quattrocento Sans"/>
              </a:rPr>
              <a:t>| </a:t>
            </a:r>
            <a:r>
              <a:rPr b="0" i="0" lang="en" sz="1250" u="sng" cap="none" strike="noStrike">
                <a:solidFill>
                  <a:srgbClr val="0070C0"/>
                </a:solidFill>
                <a:highlight>
                  <a:srgbClr val="FFFFFF"/>
                </a:highlight>
                <a:latin typeface="Quattrocento Sans"/>
                <a:ea typeface="Quattrocento Sans"/>
                <a:cs typeface="Quattrocento Sans"/>
                <a:sym typeface="Quattrocento Sans"/>
                <a:hlinkClick r:id="rId8">
                  <a:extLst>
                    <a:ext uri="{A12FA001-AC4F-418D-AE19-62706E023703}">
                      <ahyp:hlinkClr val="tx"/>
                    </a:ext>
                  </a:extLst>
                </a:hlinkClick>
              </a:rPr>
              <a:t>Webinar Recording</a:t>
            </a:r>
            <a:r>
              <a:rPr b="0" i="0" lang="en" sz="1250" u="none" cap="none" strike="noStrike">
                <a:solidFill>
                  <a:srgbClr val="40403D"/>
                </a:solidFill>
                <a:highlight>
                  <a:srgbClr val="FFFFFF"/>
                </a:highlight>
                <a:latin typeface="Quattrocento Sans"/>
                <a:ea typeface="Quattrocento Sans"/>
                <a:cs typeface="Quattrocento Sans"/>
                <a:sym typeface="Quattrocento Sans"/>
              </a:rPr>
              <a:t>| </a:t>
            </a:r>
            <a:r>
              <a:rPr b="0" i="0" lang="en" sz="1250" u="sng" cap="none" strike="noStrike">
                <a:solidFill>
                  <a:srgbClr val="0070C0"/>
                </a:solidFill>
                <a:highlight>
                  <a:srgbClr val="FFFFFF"/>
                </a:highlight>
                <a:latin typeface="Quattrocento Sans"/>
                <a:ea typeface="Quattrocento Sans"/>
                <a:cs typeface="Quattrocento Sans"/>
                <a:sym typeface="Quattrocento Sans"/>
                <a:hlinkClick r:id="rId9">
                  <a:extLst>
                    <a:ext uri="{A12FA001-AC4F-418D-AE19-62706E023703}">
                      <ahyp:hlinkClr val="tx"/>
                    </a:ext>
                  </a:extLst>
                </a:hlinkClick>
              </a:rPr>
              <a:t>Slides </a:t>
            </a:r>
            <a:endParaRPr b="0" i="0" sz="900" u="none" cap="none" strike="noStrike">
              <a:solidFill>
                <a:srgbClr val="000000"/>
              </a:solidFill>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2" name="Shape 1512"/>
        <p:cNvGrpSpPr/>
        <p:nvPr/>
      </p:nvGrpSpPr>
      <p:grpSpPr>
        <a:xfrm>
          <a:off x="0" y="0"/>
          <a:ext cx="0" cy="0"/>
          <a:chOff x="0" y="0"/>
          <a:chExt cx="0" cy="0"/>
        </a:xfrm>
      </p:grpSpPr>
      <p:sp>
        <p:nvSpPr>
          <p:cNvPr id="1513" name="Google Shape;1513;p77"/>
          <p:cNvSpPr txBox="1"/>
          <p:nvPr>
            <p:ph type="title"/>
          </p:nvPr>
        </p:nvSpPr>
        <p:spPr>
          <a:xfrm>
            <a:off x="899837" y="273844"/>
            <a:ext cx="73443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1400"/>
              <a:buFont typeface="Quattrocento Sans"/>
              <a:buNone/>
            </a:pPr>
            <a:r>
              <a:rPr b="0" lang="en">
                <a:latin typeface="Quattrocento Sans"/>
                <a:ea typeface="Quattrocento Sans"/>
                <a:cs typeface="Quattrocento Sans"/>
                <a:sym typeface="Quattrocento Sans"/>
              </a:rPr>
              <a:t>Sherrie’s Summary of Services Matrix</a:t>
            </a:r>
            <a:endParaRPr/>
          </a:p>
        </p:txBody>
      </p:sp>
      <p:graphicFrame>
        <p:nvGraphicFramePr>
          <p:cNvPr id="1514" name="Google Shape;1514;p77"/>
          <p:cNvGraphicFramePr/>
          <p:nvPr/>
        </p:nvGraphicFramePr>
        <p:xfrm>
          <a:off x="899837" y="1256751"/>
          <a:ext cx="3000000" cy="3000000"/>
        </p:xfrm>
        <a:graphic>
          <a:graphicData uri="http://schemas.openxmlformats.org/drawingml/2006/table">
            <a:tbl>
              <a:tblPr>
                <a:noFill/>
                <a:tableStyleId>{09F8AFBB-6C8B-4807-A1A3-046335217F88}</a:tableStyleId>
              </a:tblPr>
              <a:tblGrid>
                <a:gridCol w="2299300"/>
                <a:gridCol w="2196350"/>
                <a:gridCol w="2848700"/>
              </a:tblGrid>
              <a:tr h="439900">
                <a:tc>
                  <a:txBody>
                    <a:bodyPr/>
                    <a:lstStyle/>
                    <a:p>
                      <a:pPr indent="0" lvl="0" marL="0" marR="0" rtl="0" algn="ctr">
                        <a:lnSpc>
                          <a:spcPct val="115000"/>
                        </a:lnSpc>
                        <a:spcBef>
                          <a:spcPts val="0"/>
                        </a:spcBef>
                        <a:spcAft>
                          <a:spcPts val="0"/>
                        </a:spcAft>
                        <a:buClr>
                          <a:srgbClr val="000000"/>
                        </a:buClr>
                        <a:buSzPts val="1000"/>
                        <a:buFont typeface="Arial"/>
                        <a:buNone/>
                      </a:pPr>
                      <a:r>
                        <a:rPr lang="en" sz="1800" u="none" cap="none" strike="noStrike"/>
                        <a:t>Service</a:t>
                      </a:r>
                      <a:endParaRPr sz="1800" u="none" cap="none" strike="noStrike"/>
                    </a:p>
                  </a:txBody>
                  <a:tcPr marT="68575" marB="68575" marR="51425" marL="5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B4C6E7"/>
                    </a:solidFill>
                  </a:tcPr>
                </a:tc>
                <a:tc>
                  <a:txBody>
                    <a:bodyPr/>
                    <a:lstStyle/>
                    <a:p>
                      <a:pPr indent="0" lvl="0" marL="0" marR="0" rtl="0" algn="ctr">
                        <a:lnSpc>
                          <a:spcPct val="115000"/>
                        </a:lnSpc>
                        <a:spcBef>
                          <a:spcPts val="0"/>
                        </a:spcBef>
                        <a:spcAft>
                          <a:spcPts val="0"/>
                        </a:spcAft>
                        <a:buClr>
                          <a:srgbClr val="000000"/>
                        </a:buClr>
                        <a:buSzPts val="1000"/>
                        <a:buFont typeface="Arial"/>
                        <a:buNone/>
                      </a:pPr>
                      <a:r>
                        <a:rPr lang="en" sz="1800" u="none" cap="none" strike="noStrike"/>
                        <a:t>Frequency</a:t>
                      </a:r>
                      <a:endParaRPr sz="1800" u="none" cap="none" strike="noStrike"/>
                    </a:p>
                  </a:txBody>
                  <a:tcPr marT="68575" marB="68575" marR="51425" marL="5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B4C6E7"/>
                    </a:solidFill>
                  </a:tcPr>
                </a:tc>
                <a:tc>
                  <a:txBody>
                    <a:bodyPr/>
                    <a:lstStyle/>
                    <a:p>
                      <a:pPr indent="0" lvl="0" marL="0" marR="0" rtl="0" algn="ctr">
                        <a:lnSpc>
                          <a:spcPct val="115000"/>
                        </a:lnSpc>
                        <a:spcBef>
                          <a:spcPts val="0"/>
                        </a:spcBef>
                        <a:spcAft>
                          <a:spcPts val="0"/>
                        </a:spcAft>
                        <a:buClr>
                          <a:srgbClr val="000000"/>
                        </a:buClr>
                        <a:buSzPts val="1000"/>
                        <a:buFont typeface="Arial"/>
                        <a:buNone/>
                      </a:pPr>
                      <a:r>
                        <a:rPr lang="en" sz="1800" u="none" cap="none" strike="noStrike"/>
                        <a:t>Location</a:t>
                      </a:r>
                      <a:endParaRPr sz="1800" u="none" cap="none" strike="noStrike"/>
                    </a:p>
                  </a:txBody>
                  <a:tcPr marT="68575" marB="68575" marR="51425" marL="5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B4C6E7"/>
                    </a:solidFill>
                  </a:tcPr>
                </a:tc>
              </a:tr>
              <a:tr h="616300">
                <a:tc>
                  <a:txBody>
                    <a:bodyPr/>
                    <a:lstStyle/>
                    <a:p>
                      <a:pPr indent="0" lvl="0" marL="0" marR="0" rtl="0" algn="ctr">
                        <a:lnSpc>
                          <a:spcPct val="115000"/>
                        </a:lnSpc>
                        <a:spcBef>
                          <a:spcPts val="0"/>
                        </a:spcBef>
                        <a:spcAft>
                          <a:spcPts val="0"/>
                        </a:spcAft>
                        <a:buClr>
                          <a:srgbClr val="000000"/>
                        </a:buClr>
                        <a:buSzPts val="900"/>
                        <a:buFont typeface="Arial"/>
                        <a:buNone/>
                      </a:pPr>
                      <a:r>
                        <a:rPr lang="en" sz="1800" u="none" cap="none" strike="noStrike"/>
                        <a:t>Reading</a:t>
                      </a:r>
                      <a:endParaRPr sz="1800" u="none" cap="none" strike="noStrike"/>
                    </a:p>
                  </a:txBody>
                  <a:tcPr marT="68575" marB="68575" marR="51425" marL="5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900"/>
                        <a:buFont typeface="Arial"/>
                        <a:buNone/>
                      </a:pPr>
                      <a:r>
                        <a:rPr lang="en" sz="1800" u="none" cap="none" strike="noStrike"/>
                        <a:t>150 minutes/week</a:t>
                      </a:r>
                      <a:endParaRPr sz="1800" u="none" cap="none" strike="noStrike"/>
                    </a:p>
                  </a:txBody>
                  <a:tcPr marT="68575" marB="68575" marR="51425" marL="5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900"/>
                        <a:buFont typeface="Arial"/>
                        <a:buNone/>
                      </a:pPr>
                      <a:r>
                        <a:rPr lang="en" sz="1800" u="none" cap="none" strike="noStrike"/>
                        <a:t>Special Education</a:t>
                      </a:r>
                      <a:endParaRPr sz="1800" u="none" cap="none" strike="noStrike"/>
                    </a:p>
                  </a:txBody>
                  <a:tcPr marT="68575" marB="68575" marR="51425" marL="5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616300">
                <a:tc>
                  <a:txBody>
                    <a:bodyPr/>
                    <a:lstStyle/>
                    <a:p>
                      <a:pPr indent="0" lvl="0" marL="0" marR="0" rtl="0" algn="ctr">
                        <a:lnSpc>
                          <a:spcPct val="115000"/>
                        </a:lnSpc>
                        <a:spcBef>
                          <a:spcPts val="0"/>
                        </a:spcBef>
                        <a:spcAft>
                          <a:spcPts val="0"/>
                        </a:spcAft>
                        <a:buClr>
                          <a:srgbClr val="000000"/>
                        </a:buClr>
                        <a:buSzPts val="900"/>
                        <a:buFont typeface="Arial"/>
                        <a:buNone/>
                      </a:pPr>
                      <a:r>
                        <a:rPr lang="en" sz="1800" u="none" cap="none" strike="noStrike"/>
                        <a:t>Writing</a:t>
                      </a:r>
                      <a:endParaRPr sz="1800" u="none" cap="none" strike="noStrike"/>
                    </a:p>
                  </a:txBody>
                  <a:tcPr marT="68575" marB="68575" marR="51425" marL="5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900"/>
                        <a:buFont typeface="Arial"/>
                        <a:buNone/>
                      </a:pPr>
                      <a:r>
                        <a:rPr lang="en" sz="1800" u="none" cap="none" strike="noStrike"/>
                        <a:t>150 minutes/week</a:t>
                      </a:r>
                      <a:endParaRPr sz="1800" u="none" cap="none" strike="noStrike"/>
                    </a:p>
                  </a:txBody>
                  <a:tcPr marT="68575" marB="68575" marR="51425" marL="5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900"/>
                        <a:buFont typeface="Arial"/>
                        <a:buNone/>
                      </a:pPr>
                      <a:r>
                        <a:rPr lang="en" sz="1800" u="none" cap="none" strike="noStrike"/>
                        <a:t>Special Education</a:t>
                      </a:r>
                      <a:endParaRPr sz="1800" u="none" cap="none" strike="noStrike"/>
                    </a:p>
                  </a:txBody>
                  <a:tcPr marT="68575" marB="68575" marR="51425" marL="5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bl>
          </a:graphicData>
        </a:graphic>
      </p:graphicFrame>
      <p:sp>
        <p:nvSpPr>
          <p:cNvPr id="1515" name="Google Shape;1515;p77"/>
          <p:cNvSpPr txBox="1"/>
          <p:nvPr>
            <p:ph idx="4294967295" type="body"/>
          </p:nvPr>
        </p:nvSpPr>
        <p:spPr>
          <a:xfrm>
            <a:off x="899837" y="3311450"/>
            <a:ext cx="3950700" cy="1201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None/>
            </a:pPr>
            <a:r>
              <a:rPr lang="en"/>
              <a:t>Qualifying service areas:</a:t>
            </a:r>
            <a:endParaRPr/>
          </a:p>
          <a:p>
            <a:pPr indent="-171450" lvl="0" marL="177800" rtl="0" algn="l">
              <a:lnSpc>
                <a:spcPct val="90000"/>
              </a:lnSpc>
              <a:spcBef>
                <a:spcPts val="800"/>
              </a:spcBef>
              <a:spcAft>
                <a:spcPts val="0"/>
              </a:spcAft>
              <a:buClr>
                <a:schemeClr val="dk1"/>
              </a:buClr>
              <a:buSzPts val="2100"/>
              <a:buChar char="•"/>
            </a:pPr>
            <a:r>
              <a:rPr lang="en"/>
              <a:t>Reading</a:t>
            </a:r>
            <a:endParaRPr/>
          </a:p>
          <a:p>
            <a:pPr indent="-171450" lvl="0" marL="177800" rtl="0" algn="l">
              <a:lnSpc>
                <a:spcPct val="90000"/>
              </a:lnSpc>
              <a:spcBef>
                <a:spcPts val="800"/>
              </a:spcBef>
              <a:spcAft>
                <a:spcPts val="0"/>
              </a:spcAft>
              <a:buClr>
                <a:schemeClr val="dk1"/>
              </a:buClr>
              <a:buSzPts val="2100"/>
              <a:buChar char="•"/>
            </a:pPr>
            <a:r>
              <a:rPr lang="en"/>
              <a:t>Writing</a:t>
            </a:r>
            <a:endParaRPr/>
          </a:p>
        </p:txBody>
      </p:sp>
      <p:sp>
        <p:nvSpPr>
          <p:cNvPr id="1516" name="Google Shape;1516;p77"/>
          <p:cNvSpPr txBox="1"/>
          <p:nvPr>
            <p:ph idx="12" type="sldNum"/>
          </p:nvPr>
        </p:nvSpPr>
        <p:spPr>
          <a:xfrm>
            <a:off x="6324600" y="4705478"/>
            <a:ext cx="2133600" cy="2727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chemeClr val="dk1"/>
              </a:buClr>
              <a:buSzPts val="1400"/>
              <a:buFont typeface="Quattrocento Sans"/>
              <a:buNone/>
            </a:pPr>
            <a:fld id="{00000000-1234-1234-1234-123412341234}" type="slidenum">
              <a:rPr b="0" i="0" lang="en" sz="1400" u="none" cap="none" strike="noStrike">
                <a:solidFill>
                  <a:schemeClr val="dk1"/>
                </a:solidFill>
                <a:latin typeface="Quattrocento Sans"/>
                <a:ea typeface="Quattrocento Sans"/>
                <a:cs typeface="Quattrocento Sans"/>
                <a:sym typeface="Quattrocento Sans"/>
              </a:rPr>
              <a:t>‹#›</a:t>
            </a:fld>
            <a:endParaRPr b="0" i="0" sz="1400" u="none" cap="none" strike="noStrik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p78"/>
          <p:cNvSpPr txBox="1"/>
          <p:nvPr>
            <p:ph type="title"/>
          </p:nvPr>
        </p:nvSpPr>
        <p:spPr>
          <a:xfrm>
            <a:off x="485774" y="273844"/>
            <a:ext cx="83505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1400"/>
              <a:buFont typeface="Quattrocento Sans"/>
              <a:buNone/>
            </a:pPr>
            <a:r>
              <a:rPr b="0" lang="en">
                <a:latin typeface="Quattrocento Sans"/>
                <a:ea typeface="Quattrocento Sans"/>
                <a:cs typeface="Quattrocento Sans"/>
                <a:sym typeface="Quattrocento Sans"/>
              </a:rPr>
              <a:t>Sherrie’s Personal Profile</a:t>
            </a:r>
            <a:endParaRPr/>
          </a:p>
        </p:txBody>
      </p:sp>
      <p:sp>
        <p:nvSpPr>
          <p:cNvPr id="1523" name="Google Shape;1523;p78"/>
          <p:cNvSpPr txBox="1"/>
          <p:nvPr>
            <p:ph idx="4294967295" type="body"/>
          </p:nvPr>
        </p:nvSpPr>
        <p:spPr>
          <a:xfrm>
            <a:off x="485775" y="1268016"/>
            <a:ext cx="3568200" cy="3346800"/>
          </a:xfrm>
          <a:prstGeom prst="rect">
            <a:avLst/>
          </a:prstGeom>
          <a:noFill/>
          <a:ln>
            <a:noFill/>
          </a:ln>
        </p:spPr>
        <p:txBody>
          <a:bodyPr anchorCtr="0" anchor="t" bIns="34275" lIns="68575" spcFirstLastPara="1" rIns="68575" wrap="square" tIns="34275">
            <a:normAutofit/>
          </a:bodyPr>
          <a:lstStyle/>
          <a:p>
            <a:pPr indent="-336550" lvl="0" marL="406400" rtl="0" algn="l">
              <a:lnSpc>
                <a:spcPct val="90000"/>
              </a:lnSpc>
              <a:spcBef>
                <a:spcPts val="0"/>
              </a:spcBef>
              <a:spcAft>
                <a:spcPts val="0"/>
              </a:spcAft>
              <a:buClr>
                <a:srgbClr val="000000"/>
              </a:buClr>
              <a:buSzPts val="1700"/>
              <a:buChar char="•"/>
            </a:pPr>
            <a:r>
              <a:rPr b="0" i="0" lang="en" sz="2100" u="none" cap="none" strike="noStrike">
                <a:solidFill>
                  <a:srgbClr val="000000"/>
                </a:solidFill>
              </a:rPr>
              <a:t>Student-driven </a:t>
            </a:r>
            <a:endParaRPr/>
          </a:p>
          <a:p>
            <a:pPr indent="-336550" lvl="0" marL="406400" rtl="0" algn="l">
              <a:lnSpc>
                <a:spcPct val="90000"/>
              </a:lnSpc>
              <a:spcBef>
                <a:spcPts val="900"/>
              </a:spcBef>
              <a:spcAft>
                <a:spcPts val="0"/>
              </a:spcAft>
              <a:buClr>
                <a:srgbClr val="000000"/>
              </a:buClr>
              <a:buSzPts val="1700"/>
              <a:buChar char="•"/>
            </a:pPr>
            <a:r>
              <a:rPr lang="en">
                <a:solidFill>
                  <a:srgbClr val="000000"/>
                </a:solidFill>
              </a:rPr>
              <a:t>S</a:t>
            </a:r>
            <a:r>
              <a:rPr b="0" i="0" lang="en" sz="2100" u="none" cap="none" strike="noStrike">
                <a:solidFill>
                  <a:srgbClr val="000000"/>
                </a:solidFill>
              </a:rPr>
              <a:t>tudent-first language</a:t>
            </a:r>
            <a:endParaRPr/>
          </a:p>
          <a:p>
            <a:pPr indent="-336550" lvl="0" marL="406400" rtl="0" algn="l">
              <a:lnSpc>
                <a:spcPct val="90000"/>
              </a:lnSpc>
              <a:spcBef>
                <a:spcPts val="900"/>
              </a:spcBef>
              <a:spcAft>
                <a:spcPts val="0"/>
              </a:spcAft>
              <a:buClr>
                <a:srgbClr val="000000"/>
              </a:buClr>
              <a:buSzPts val="1700"/>
              <a:buChar char="•"/>
            </a:pPr>
            <a:r>
              <a:rPr b="0" i="0" lang="en" sz="2100" u="none" cap="none" strike="noStrike">
                <a:solidFill>
                  <a:srgbClr val="000000"/>
                </a:solidFill>
              </a:rPr>
              <a:t>Developed collaboratively with the students/young adults</a:t>
            </a:r>
            <a:endParaRPr/>
          </a:p>
          <a:p>
            <a:pPr indent="-336550" lvl="0" marL="406400" rtl="0" algn="l">
              <a:lnSpc>
                <a:spcPct val="90000"/>
              </a:lnSpc>
              <a:spcBef>
                <a:spcPts val="900"/>
              </a:spcBef>
              <a:spcAft>
                <a:spcPts val="0"/>
              </a:spcAft>
              <a:buClr>
                <a:srgbClr val="000000"/>
              </a:buClr>
              <a:buSzPts val="1700"/>
              <a:buChar char="•"/>
            </a:pPr>
            <a:r>
              <a:rPr b="0" i="0" lang="en" sz="2100" u="none" cap="none" strike="noStrike">
                <a:solidFill>
                  <a:srgbClr val="000000"/>
                </a:solidFill>
              </a:rPr>
              <a:t>Highlights student’s strengths, dreams, goals</a:t>
            </a:r>
            <a:endParaRPr/>
          </a:p>
        </p:txBody>
      </p:sp>
      <p:pic>
        <p:nvPicPr>
          <p:cNvPr descr="This is Sherrie's personal profile section of her high school and beyond plan. It includes her skills, interests, preferences, goals and needs.&#10;" id="1524" name="Google Shape;1524;p78"/>
          <p:cNvPicPr preferRelativeResize="0"/>
          <p:nvPr>
            <p:ph idx="4294967295" type="body"/>
          </p:nvPr>
        </p:nvPicPr>
        <p:blipFill rotWithShape="1">
          <a:blip r:embed="rId3">
            <a:alphaModFix/>
          </a:blip>
          <a:srcRect b="16380" l="0" r="438" t="28278"/>
          <a:stretch/>
        </p:blipFill>
        <p:spPr>
          <a:xfrm>
            <a:off x="3964132" y="962031"/>
            <a:ext cx="4872300" cy="3219600"/>
          </a:xfrm>
          <a:prstGeom prst="rect">
            <a:avLst/>
          </a:prstGeom>
          <a:noFill/>
          <a:ln>
            <a:noFill/>
          </a:ln>
        </p:spPr>
      </p:pic>
      <p:sp>
        <p:nvSpPr>
          <p:cNvPr id="1525" name="Google Shape;1525;p78"/>
          <p:cNvSpPr txBox="1"/>
          <p:nvPr/>
        </p:nvSpPr>
        <p:spPr>
          <a:xfrm>
            <a:off x="4478963" y="4416525"/>
            <a:ext cx="3650700" cy="531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 sz="1600" u="sng" cap="none" strike="noStrike">
                <a:solidFill>
                  <a:srgbClr val="CC0000"/>
                </a:solidFill>
                <a:latin typeface="Quattrocento Sans"/>
                <a:ea typeface="Quattrocento Sans"/>
                <a:cs typeface="Quattrocento Sans"/>
                <a:sym typeface="Quattrocento Sans"/>
                <a:hlinkClick r:id="rId4">
                  <a:extLst>
                    <a:ext uri="{A12FA001-AC4F-418D-AE19-62706E023703}">
                      <ahyp:hlinkClr val="tx"/>
                    </a:ext>
                  </a:extLst>
                </a:hlinkClick>
              </a:rPr>
              <a:t>Sherrie's HSBP: Personal Profile p. 3</a:t>
            </a:r>
            <a:r>
              <a:rPr b="1" i="0" lang="en" sz="1600" u="none" cap="none" strike="noStrike">
                <a:solidFill>
                  <a:srgbClr val="CC0000"/>
                </a:solidFill>
                <a:latin typeface="Quattrocento Sans"/>
                <a:ea typeface="Quattrocento Sans"/>
                <a:cs typeface="Quattrocento Sans"/>
                <a:sym typeface="Quattrocento Sans"/>
              </a:rPr>
              <a:t> </a:t>
            </a:r>
            <a:endParaRPr b="1" i="0" sz="1400" u="none" cap="none" strike="noStrike">
              <a:solidFill>
                <a:srgbClr val="CC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Quattrocento Sans"/>
              <a:ea typeface="Quattrocento Sans"/>
              <a:cs typeface="Quattrocento Sans"/>
              <a:sym typeface="Quattrocento Sans"/>
            </a:endParaRPr>
          </a:p>
        </p:txBody>
      </p:sp>
      <p:sp>
        <p:nvSpPr>
          <p:cNvPr id="1526" name="Google Shape;1526;p78"/>
          <p:cNvSpPr txBox="1"/>
          <p:nvPr>
            <p:ph idx="12" type="sldNum"/>
          </p:nvPr>
        </p:nvSpPr>
        <p:spPr>
          <a:xfrm>
            <a:off x="6324600" y="4705478"/>
            <a:ext cx="2133600" cy="2727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chemeClr val="dk1"/>
              </a:buClr>
              <a:buSzPts val="1400"/>
              <a:buFont typeface="Quattrocento Sans"/>
              <a:buNone/>
            </a:pPr>
            <a:fld id="{00000000-1234-1234-1234-123412341234}" type="slidenum">
              <a:rPr b="0" i="0" lang="en" sz="1400" u="none" cap="none" strike="noStrike">
                <a:solidFill>
                  <a:schemeClr val="dk1"/>
                </a:solidFill>
                <a:latin typeface="Quattrocento Sans"/>
                <a:ea typeface="Quattrocento Sans"/>
                <a:cs typeface="Quattrocento Sans"/>
                <a:sym typeface="Quattrocento Sans"/>
              </a:rPr>
              <a:t>‹#›</a:t>
            </a:fld>
            <a:endParaRPr b="0" i="0" sz="1400" u="none" cap="none" strike="noStrik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1" name="Shape 1531"/>
        <p:cNvGrpSpPr/>
        <p:nvPr/>
      </p:nvGrpSpPr>
      <p:grpSpPr>
        <a:xfrm>
          <a:off x="0" y="0"/>
          <a:ext cx="0" cy="0"/>
          <a:chOff x="0" y="0"/>
          <a:chExt cx="0" cy="0"/>
        </a:xfrm>
      </p:grpSpPr>
      <p:sp>
        <p:nvSpPr>
          <p:cNvPr id="1532" name="Google Shape;1532;p79"/>
          <p:cNvSpPr txBox="1"/>
          <p:nvPr>
            <p:ph type="title"/>
          </p:nvPr>
        </p:nvSpPr>
        <p:spPr>
          <a:xfrm>
            <a:off x="410864" y="273844"/>
            <a:ext cx="81045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1400"/>
              <a:buFont typeface="Quattrocento Sans"/>
              <a:buNone/>
            </a:pPr>
            <a:r>
              <a:rPr b="0" lang="en">
                <a:latin typeface="Quattrocento Sans"/>
                <a:ea typeface="Quattrocento Sans"/>
                <a:cs typeface="Quattrocento Sans"/>
                <a:sym typeface="Quattrocento Sans"/>
              </a:rPr>
              <a:t>Sherrie’s Education Goals and Plan</a:t>
            </a:r>
            <a:endParaRPr/>
          </a:p>
        </p:txBody>
      </p:sp>
      <p:pic>
        <p:nvPicPr>
          <p:cNvPr descr="This screen shot shows how Sherrie's IEP educational transition goal aligns with her HSBP education goal. " id="1533" name="Google Shape;1533;p79"/>
          <p:cNvPicPr preferRelativeResize="0"/>
          <p:nvPr>
            <p:ph idx="4294967295" type="body"/>
          </p:nvPr>
        </p:nvPicPr>
        <p:blipFill rotWithShape="1">
          <a:blip r:embed="rId3">
            <a:alphaModFix/>
          </a:blip>
          <a:srcRect b="0" l="0" r="0" t="0"/>
          <a:stretch/>
        </p:blipFill>
        <p:spPr>
          <a:xfrm>
            <a:off x="4374258" y="1162050"/>
            <a:ext cx="4359000" cy="3265800"/>
          </a:xfrm>
          <a:prstGeom prst="rect">
            <a:avLst/>
          </a:prstGeom>
          <a:noFill/>
          <a:ln>
            <a:noFill/>
          </a:ln>
        </p:spPr>
      </p:pic>
      <p:sp>
        <p:nvSpPr>
          <p:cNvPr id="1534" name="Google Shape;1534;p79"/>
          <p:cNvSpPr txBox="1"/>
          <p:nvPr>
            <p:ph idx="4294967295" type="body"/>
          </p:nvPr>
        </p:nvSpPr>
        <p:spPr>
          <a:xfrm>
            <a:off x="410864" y="1162050"/>
            <a:ext cx="3948000" cy="35256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90000"/>
              </a:lnSpc>
              <a:spcBef>
                <a:spcPts val="0"/>
              </a:spcBef>
              <a:spcAft>
                <a:spcPts val="0"/>
              </a:spcAft>
              <a:buClr>
                <a:schemeClr val="dk1"/>
              </a:buClr>
              <a:buSzPts val="1800"/>
              <a:buNone/>
            </a:pPr>
            <a:r>
              <a:rPr b="1" lang="en" sz="1800"/>
              <a:t>Postsecondary Education Goal</a:t>
            </a:r>
            <a:endParaRPr/>
          </a:p>
          <a:p>
            <a:pPr indent="-177800" lvl="0" marL="177800" rtl="0" algn="l">
              <a:lnSpc>
                <a:spcPct val="90000"/>
              </a:lnSpc>
              <a:spcBef>
                <a:spcPts val="800"/>
              </a:spcBef>
              <a:spcAft>
                <a:spcPts val="0"/>
              </a:spcAft>
              <a:buClr>
                <a:schemeClr val="dk1"/>
              </a:buClr>
              <a:buSzPts val="1800"/>
              <a:buChar char="•"/>
            </a:pPr>
            <a:r>
              <a:rPr lang="en" sz="1800"/>
              <a:t>After graduation, Sherrie will enroll in a technical college or an art institute to study graphic design</a:t>
            </a:r>
            <a:endParaRPr/>
          </a:p>
          <a:p>
            <a:pPr indent="0" lvl="0" marL="0" rtl="0" algn="l">
              <a:lnSpc>
                <a:spcPct val="90000"/>
              </a:lnSpc>
              <a:spcBef>
                <a:spcPts val="800"/>
              </a:spcBef>
              <a:spcAft>
                <a:spcPts val="0"/>
              </a:spcAft>
              <a:buClr>
                <a:schemeClr val="dk1"/>
              </a:buClr>
              <a:buSzPts val="1800"/>
              <a:buNone/>
            </a:pPr>
            <a:r>
              <a:rPr b="1" lang="en" sz="1800"/>
              <a:t>Transition Services</a:t>
            </a:r>
            <a:endParaRPr/>
          </a:p>
          <a:p>
            <a:pPr indent="-177800" lvl="0" marL="177800" rtl="0" algn="l">
              <a:lnSpc>
                <a:spcPct val="90000"/>
              </a:lnSpc>
              <a:spcBef>
                <a:spcPts val="800"/>
              </a:spcBef>
              <a:spcAft>
                <a:spcPts val="0"/>
              </a:spcAft>
              <a:buClr>
                <a:schemeClr val="dk1"/>
              </a:buClr>
              <a:buSzPts val="1800"/>
              <a:buChar char="•"/>
            </a:pPr>
            <a:r>
              <a:rPr lang="en" sz="1800"/>
              <a:t>Visit three technical colleges or art institutes and apply to school or schools of her choice no later than 12/1 of senior year</a:t>
            </a:r>
            <a:endParaRPr/>
          </a:p>
          <a:p>
            <a:pPr indent="-177800" lvl="0" marL="177800" rtl="0" algn="l">
              <a:lnSpc>
                <a:spcPct val="90000"/>
              </a:lnSpc>
              <a:spcBef>
                <a:spcPts val="800"/>
              </a:spcBef>
              <a:spcAft>
                <a:spcPts val="0"/>
              </a:spcAft>
              <a:buClr>
                <a:schemeClr val="dk1"/>
              </a:buClr>
              <a:buSzPts val="1800"/>
              <a:buChar char="•"/>
            </a:pPr>
            <a:r>
              <a:rPr lang="en" sz="1800"/>
              <a:t>Apply for all possible financial aid and DVR eligibility for tuition assistance </a:t>
            </a:r>
            <a:endParaRPr/>
          </a:p>
          <a:p>
            <a:pPr indent="0" lvl="0" marL="0" rtl="0" algn="l">
              <a:lnSpc>
                <a:spcPct val="90000"/>
              </a:lnSpc>
              <a:spcBef>
                <a:spcPts val="800"/>
              </a:spcBef>
              <a:spcAft>
                <a:spcPts val="0"/>
              </a:spcAft>
              <a:buClr>
                <a:schemeClr val="dk1"/>
              </a:buClr>
              <a:buSzPts val="1800"/>
              <a:buNone/>
            </a:pPr>
            <a:r>
              <a:t/>
            </a:r>
            <a:endParaRPr sz="1800"/>
          </a:p>
        </p:txBody>
      </p:sp>
      <p:sp>
        <p:nvSpPr>
          <p:cNvPr id="1535" name="Google Shape;1535;p79"/>
          <p:cNvSpPr txBox="1"/>
          <p:nvPr/>
        </p:nvSpPr>
        <p:spPr>
          <a:xfrm>
            <a:off x="2298502" y="4731867"/>
            <a:ext cx="3725700" cy="46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 sz="1200" u="sng" cap="none" strike="noStrike">
                <a:solidFill>
                  <a:srgbClr val="000000"/>
                </a:solidFill>
                <a:latin typeface="Quattrocento Sans"/>
                <a:ea typeface="Quattrocento Sans"/>
                <a:cs typeface="Quattrocento Sans"/>
                <a:sym typeface="Quattrocento Sans"/>
                <a:hlinkClick r:id="rId4">
                  <a:extLst>
                    <a:ext uri="{A12FA001-AC4F-418D-AE19-62706E023703}">
                      <ahyp:hlinkClr val="tx"/>
                    </a:ext>
                  </a:extLst>
                </a:hlinkClick>
              </a:rPr>
              <a:t>Sherrie's HSBP: Education Goals and Plan p. 4</a:t>
            </a:r>
            <a:endParaRPr b="0" i="0" sz="1200" u="none" cap="none" strike="noStrike">
              <a:solidFill>
                <a:schemeClr val="dk1"/>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Quattrocento Sans"/>
              <a:ea typeface="Quattrocento Sans"/>
              <a:cs typeface="Quattrocento Sans"/>
              <a:sym typeface="Quattrocento Sans"/>
            </a:endParaRPr>
          </a:p>
        </p:txBody>
      </p:sp>
      <p:sp>
        <p:nvSpPr>
          <p:cNvPr id="1536" name="Google Shape;1536;p79"/>
          <p:cNvSpPr txBox="1"/>
          <p:nvPr>
            <p:ph idx="12" type="sldNum"/>
          </p:nvPr>
        </p:nvSpPr>
        <p:spPr>
          <a:xfrm>
            <a:off x="6324600" y="4705478"/>
            <a:ext cx="2133600" cy="2727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chemeClr val="dk1"/>
              </a:buClr>
              <a:buSzPts val="1400"/>
              <a:buFont typeface="Quattrocento Sans"/>
              <a:buNone/>
            </a:pPr>
            <a:fld id="{00000000-1234-1234-1234-123412341234}" type="slidenum">
              <a:rPr b="0" i="0" lang="en" sz="1400" u="none" cap="none" strike="noStrike">
                <a:solidFill>
                  <a:schemeClr val="dk1"/>
                </a:solidFill>
                <a:latin typeface="Quattrocento Sans"/>
                <a:ea typeface="Quattrocento Sans"/>
                <a:cs typeface="Quattrocento Sans"/>
                <a:sym typeface="Quattrocento Sans"/>
              </a:rPr>
              <a:t>‹#›</a:t>
            </a:fld>
            <a:endParaRPr b="0" i="0" sz="1400" u="none" cap="none" strike="noStrik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1" name="Shape 1541"/>
        <p:cNvGrpSpPr/>
        <p:nvPr/>
      </p:nvGrpSpPr>
      <p:grpSpPr>
        <a:xfrm>
          <a:off x="0" y="0"/>
          <a:ext cx="0" cy="0"/>
          <a:chOff x="0" y="0"/>
          <a:chExt cx="0" cy="0"/>
        </a:xfrm>
      </p:grpSpPr>
      <p:sp>
        <p:nvSpPr>
          <p:cNvPr id="1542" name="Google Shape;1542;p80"/>
          <p:cNvSpPr txBox="1"/>
          <p:nvPr>
            <p:ph type="title"/>
          </p:nvPr>
        </p:nvSpPr>
        <p:spPr>
          <a:xfrm>
            <a:off x="424312" y="273844"/>
            <a:ext cx="80910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1400"/>
              <a:buFont typeface="Quattrocento Sans"/>
              <a:buNone/>
            </a:pPr>
            <a:r>
              <a:rPr b="0" lang="en">
                <a:latin typeface="Quattrocento Sans"/>
                <a:ea typeface="Quattrocento Sans"/>
                <a:cs typeface="Quattrocento Sans"/>
                <a:sym typeface="Quattrocento Sans"/>
              </a:rPr>
              <a:t>Sherrie’s Career Goals</a:t>
            </a:r>
            <a:endParaRPr/>
          </a:p>
        </p:txBody>
      </p:sp>
      <p:sp>
        <p:nvSpPr>
          <p:cNvPr id="1543" name="Google Shape;1543;p80"/>
          <p:cNvSpPr txBox="1"/>
          <p:nvPr>
            <p:ph idx="4294967295" type="body"/>
          </p:nvPr>
        </p:nvSpPr>
        <p:spPr>
          <a:xfrm>
            <a:off x="424312" y="1298592"/>
            <a:ext cx="4276800" cy="3208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000"/>
              <a:buNone/>
            </a:pPr>
            <a:r>
              <a:rPr b="1" lang="en" sz="2000"/>
              <a:t>Postsecondary Employment Goal: </a:t>
            </a:r>
            <a:endParaRPr/>
          </a:p>
          <a:p>
            <a:pPr indent="-177800" lvl="0" marL="177800" rtl="0" algn="l">
              <a:lnSpc>
                <a:spcPct val="90000"/>
              </a:lnSpc>
              <a:spcBef>
                <a:spcPts val="800"/>
              </a:spcBef>
              <a:spcAft>
                <a:spcPts val="0"/>
              </a:spcAft>
              <a:buClr>
                <a:schemeClr val="dk1"/>
              </a:buClr>
              <a:buSzPts val="2000"/>
              <a:buChar char="•"/>
            </a:pPr>
            <a:r>
              <a:rPr lang="en" sz="2000"/>
              <a:t>After graduation, Sherrie will be employed as a graphic designer</a:t>
            </a:r>
            <a:endParaRPr sz="2000"/>
          </a:p>
          <a:p>
            <a:pPr indent="0" lvl="0" marL="0" rtl="0" algn="l">
              <a:lnSpc>
                <a:spcPct val="90000"/>
              </a:lnSpc>
              <a:spcBef>
                <a:spcPts val="800"/>
              </a:spcBef>
              <a:spcAft>
                <a:spcPts val="0"/>
              </a:spcAft>
              <a:buClr>
                <a:schemeClr val="dk1"/>
              </a:buClr>
              <a:buSzPts val="2000"/>
              <a:buNone/>
            </a:pPr>
            <a:r>
              <a:rPr b="1" lang="en" sz="2000"/>
              <a:t>Transition Service: </a:t>
            </a:r>
            <a:endParaRPr b="1" sz="2000"/>
          </a:p>
          <a:p>
            <a:pPr indent="-177800" lvl="0" marL="177800" rtl="0" algn="l">
              <a:lnSpc>
                <a:spcPct val="90000"/>
              </a:lnSpc>
              <a:spcBef>
                <a:spcPts val="800"/>
              </a:spcBef>
              <a:spcAft>
                <a:spcPts val="0"/>
              </a:spcAft>
              <a:buClr>
                <a:schemeClr val="dk1"/>
              </a:buClr>
              <a:buSzPts val="2000"/>
              <a:buChar char="•"/>
            </a:pPr>
            <a:r>
              <a:rPr lang="en" sz="2000"/>
              <a:t>Three job shadow experiences in graphic design company</a:t>
            </a:r>
            <a:endParaRPr sz="2000"/>
          </a:p>
          <a:p>
            <a:pPr indent="-177800" lvl="0" marL="177800" rtl="0" algn="l">
              <a:lnSpc>
                <a:spcPct val="90000"/>
              </a:lnSpc>
              <a:spcBef>
                <a:spcPts val="800"/>
              </a:spcBef>
              <a:spcAft>
                <a:spcPts val="0"/>
              </a:spcAft>
              <a:buClr>
                <a:schemeClr val="dk1"/>
              </a:buClr>
              <a:buSzPts val="2000"/>
              <a:buChar char="•"/>
            </a:pPr>
            <a:r>
              <a:rPr lang="en" sz="2000"/>
              <a:t>Job preparation skills </a:t>
            </a:r>
            <a:endParaRPr sz="2000"/>
          </a:p>
          <a:p>
            <a:pPr indent="-50800" lvl="0" marL="177800" rtl="0" algn="l">
              <a:lnSpc>
                <a:spcPct val="90000"/>
              </a:lnSpc>
              <a:spcBef>
                <a:spcPts val="800"/>
              </a:spcBef>
              <a:spcAft>
                <a:spcPts val="0"/>
              </a:spcAft>
              <a:buClr>
                <a:schemeClr val="dk1"/>
              </a:buClr>
              <a:buSzPts val="2000"/>
              <a:buNone/>
            </a:pPr>
            <a:r>
              <a:t/>
            </a:r>
            <a:endParaRPr sz="2000"/>
          </a:p>
          <a:p>
            <a:pPr indent="-50800" lvl="0" marL="177800" rtl="0" algn="l">
              <a:lnSpc>
                <a:spcPct val="90000"/>
              </a:lnSpc>
              <a:spcBef>
                <a:spcPts val="800"/>
              </a:spcBef>
              <a:spcAft>
                <a:spcPts val="0"/>
              </a:spcAft>
              <a:buClr>
                <a:schemeClr val="dk1"/>
              </a:buClr>
              <a:buSzPts val="2000"/>
              <a:buNone/>
            </a:pPr>
            <a:r>
              <a:t/>
            </a:r>
            <a:endParaRPr sz="2000"/>
          </a:p>
        </p:txBody>
      </p:sp>
      <p:pic>
        <p:nvPicPr>
          <p:cNvPr descr="This shows Sherrie's top 3 career area interests that include graphic designer, computer programmer, and animator. " id="1544" name="Google Shape;1544;p80"/>
          <p:cNvPicPr preferRelativeResize="0"/>
          <p:nvPr>
            <p:ph idx="4294967295" type="body"/>
          </p:nvPr>
        </p:nvPicPr>
        <p:blipFill rotWithShape="1">
          <a:blip r:embed="rId3">
            <a:alphaModFix/>
          </a:blip>
          <a:srcRect b="0" l="0" r="0" t="0"/>
          <a:stretch/>
        </p:blipFill>
        <p:spPr>
          <a:xfrm>
            <a:off x="4756267" y="1268015"/>
            <a:ext cx="4077900" cy="1771800"/>
          </a:xfrm>
          <a:prstGeom prst="rect">
            <a:avLst/>
          </a:prstGeom>
          <a:noFill/>
          <a:ln>
            <a:noFill/>
          </a:ln>
        </p:spPr>
      </p:pic>
      <p:sp>
        <p:nvSpPr>
          <p:cNvPr id="1545" name="Google Shape;1545;p80"/>
          <p:cNvSpPr/>
          <p:nvPr/>
        </p:nvSpPr>
        <p:spPr>
          <a:xfrm>
            <a:off x="2385680" y="4741038"/>
            <a:ext cx="2331600" cy="254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0" lang="en" sz="1200" u="sng" cap="none" strike="noStrike">
                <a:solidFill>
                  <a:srgbClr val="000000"/>
                </a:solidFill>
                <a:latin typeface="Quattrocento Sans"/>
                <a:ea typeface="Quattrocento Sans"/>
                <a:cs typeface="Quattrocento Sans"/>
                <a:sym typeface="Quattrocento Sans"/>
                <a:hlinkClick r:id="rId4">
                  <a:extLst>
                    <a:ext uri="{A12FA001-AC4F-418D-AE19-62706E023703}">
                      <ahyp:hlinkClr val="tx"/>
                    </a:ext>
                  </a:extLst>
                </a:hlinkClick>
              </a:rPr>
              <a:t>Sherrie's HSBP: Career Goals p. 4</a:t>
            </a:r>
            <a:endParaRPr b="0" i="0" sz="1200" u="none" cap="none" strike="noStrike">
              <a:solidFill>
                <a:schemeClr val="dk1"/>
              </a:solidFill>
              <a:latin typeface="Quattrocento Sans"/>
              <a:ea typeface="Quattrocento Sans"/>
              <a:cs typeface="Quattrocento Sans"/>
              <a:sym typeface="Quattrocento Sans"/>
            </a:endParaRPr>
          </a:p>
        </p:txBody>
      </p:sp>
      <p:sp>
        <p:nvSpPr>
          <p:cNvPr id="1546" name="Google Shape;1546;p80"/>
          <p:cNvSpPr txBox="1"/>
          <p:nvPr>
            <p:ph idx="12" type="sldNum"/>
          </p:nvPr>
        </p:nvSpPr>
        <p:spPr>
          <a:xfrm>
            <a:off x="6324600" y="4705478"/>
            <a:ext cx="2133600" cy="2727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chemeClr val="dk1"/>
              </a:buClr>
              <a:buSzPts val="1400"/>
              <a:buFont typeface="Quattrocento Sans"/>
              <a:buNone/>
            </a:pPr>
            <a:fld id="{00000000-1234-1234-1234-123412341234}" type="slidenum">
              <a:rPr b="0" i="0" lang="en" sz="1400" u="none" cap="none" strike="noStrike">
                <a:solidFill>
                  <a:schemeClr val="dk1"/>
                </a:solidFill>
                <a:latin typeface="Quattrocento Sans"/>
                <a:ea typeface="Quattrocento Sans"/>
                <a:cs typeface="Quattrocento Sans"/>
                <a:sym typeface="Quattrocento Sans"/>
              </a:rPr>
              <a:t>‹#›</a:t>
            </a:fld>
            <a:endParaRPr b="0" i="0" sz="1400" u="none" cap="none" strike="noStrik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sp>
        <p:nvSpPr>
          <p:cNvPr id="1552" name="Google Shape;1552;p81"/>
          <p:cNvSpPr txBox="1"/>
          <p:nvPr>
            <p:ph type="title"/>
          </p:nvPr>
        </p:nvSpPr>
        <p:spPr>
          <a:xfrm>
            <a:off x="169187" y="381000"/>
            <a:ext cx="4626300" cy="803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1400"/>
              <a:buFont typeface="Quattrocento Sans"/>
              <a:buNone/>
            </a:pPr>
            <a:r>
              <a:rPr b="0" lang="en">
                <a:latin typeface="Quattrocento Sans"/>
                <a:ea typeface="Quattrocento Sans"/>
                <a:cs typeface="Quattrocento Sans"/>
                <a:sym typeface="Quattrocento Sans"/>
              </a:rPr>
              <a:t>Sherrie’s Course Planner</a:t>
            </a:r>
            <a:endParaRPr/>
          </a:p>
        </p:txBody>
      </p:sp>
      <p:sp>
        <p:nvSpPr>
          <p:cNvPr id="1553" name="Google Shape;1553;p81"/>
          <p:cNvSpPr txBox="1"/>
          <p:nvPr>
            <p:ph idx="4294967295" type="body"/>
          </p:nvPr>
        </p:nvSpPr>
        <p:spPr>
          <a:xfrm>
            <a:off x="459549" y="1409234"/>
            <a:ext cx="4006500" cy="12633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0"/>
              </a:spcBef>
              <a:spcAft>
                <a:spcPts val="0"/>
              </a:spcAft>
              <a:buClr>
                <a:schemeClr val="dk1"/>
              </a:buClr>
              <a:buSzPts val="1800"/>
              <a:buNone/>
            </a:pPr>
            <a:r>
              <a:rPr lang="en" sz="1800"/>
              <a:t>For the two world language credits and/or second fine art credits, PPR allows students to choose courses that best fit their postsecondary goals.</a:t>
            </a:r>
            <a:endParaRPr/>
          </a:p>
        </p:txBody>
      </p:sp>
      <p:pic>
        <p:nvPicPr>
          <p:cNvPr descr="This is Sherrie's academic course planner that lists the classes she will take while in high school. " id="1554" name="Google Shape;1554;p81"/>
          <p:cNvPicPr preferRelativeResize="0"/>
          <p:nvPr>
            <p:ph idx="4294967295" type="body"/>
          </p:nvPr>
        </p:nvPicPr>
        <p:blipFill rotWithShape="1">
          <a:blip r:embed="rId3">
            <a:alphaModFix/>
          </a:blip>
          <a:srcRect b="0" l="0" r="0" t="0"/>
          <a:stretch/>
        </p:blipFill>
        <p:spPr>
          <a:xfrm>
            <a:off x="4850488" y="432792"/>
            <a:ext cx="4124400" cy="4278000"/>
          </a:xfrm>
          <a:prstGeom prst="rect">
            <a:avLst/>
          </a:prstGeom>
          <a:noFill/>
          <a:ln cap="flat" cmpd="sng" w="38100">
            <a:solidFill>
              <a:srgbClr val="393839"/>
            </a:solidFill>
            <a:prstDash val="solid"/>
            <a:round/>
            <a:headEnd len="sm" w="sm" type="none"/>
            <a:tailEnd len="sm" w="sm" type="none"/>
          </a:ln>
          <a:effectLst>
            <a:outerShdw blurRad="50800" rotWithShape="0" algn="l" dist="38100">
              <a:srgbClr val="000000">
                <a:alpha val="40000"/>
              </a:srgbClr>
            </a:outerShdw>
          </a:effectLst>
        </p:spPr>
      </p:pic>
      <p:pic>
        <p:nvPicPr>
          <p:cNvPr descr="This shows the specific art courses that Sherrie will take as part of her personal pathway instead of world language." id="1555" name="Google Shape;1555;p81"/>
          <p:cNvPicPr preferRelativeResize="0"/>
          <p:nvPr/>
        </p:nvPicPr>
        <p:blipFill rotWithShape="1">
          <a:blip r:embed="rId4">
            <a:alphaModFix/>
          </a:blip>
          <a:srcRect b="0" l="0" r="0" t="0"/>
          <a:stretch/>
        </p:blipFill>
        <p:spPr>
          <a:xfrm>
            <a:off x="352622" y="2788624"/>
            <a:ext cx="4220308" cy="1483155"/>
          </a:xfrm>
          <a:prstGeom prst="rect">
            <a:avLst/>
          </a:prstGeom>
          <a:noFill/>
          <a:ln>
            <a:noFill/>
          </a:ln>
        </p:spPr>
      </p:pic>
      <p:sp>
        <p:nvSpPr>
          <p:cNvPr id="1556" name="Google Shape;1556;p81"/>
          <p:cNvSpPr/>
          <p:nvPr/>
        </p:nvSpPr>
        <p:spPr>
          <a:xfrm>
            <a:off x="2399920" y="4710707"/>
            <a:ext cx="4220400" cy="254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0" lang="en" sz="1200" u="sng" cap="none" strike="noStrike">
                <a:solidFill>
                  <a:schemeClr val="dk1"/>
                </a:solidFill>
                <a:latin typeface="Quattrocento Sans"/>
                <a:ea typeface="Quattrocento Sans"/>
                <a:cs typeface="Quattrocento Sans"/>
                <a:sym typeface="Quattrocento Sans"/>
                <a:hlinkClick r:id="rId5">
                  <a:extLst>
                    <a:ext uri="{A12FA001-AC4F-418D-AE19-62706E023703}">
                      <ahyp:hlinkClr val="tx"/>
                    </a:ext>
                  </a:extLst>
                </a:hlinkClick>
              </a:rPr>
              <a:t>HSBP Course Planner Example (p. 5)</a:t>
            </a:r>
            <a:r>
              <a:rPr b="0" i="0" lang="en" sz="1200" u="none" cap="none" strike="noStrike">
                <a:solidFill>
                  <a:schemeClr val="dk1"/>
                </a:solidFill>
                <a:latin typeface="Quattrocento Sans"/>
                <a:ea typeface="Quattrocento Sans"/>
                <a:cs typeface="Quattrocento Sans"/>
                <a:sym typeface="Quattrocento Sans"/>
              </a:rPr>
              <a:t> </a:t>
            </a:r>
            <a:endParaRPr b="0" i="0" sz="1100" u="none" cap="none" strike="noStrike">
              <a:solidFill>
                <a:srgbClr val="000000"/>
              </a:solidFill>
              <a:latin typeface="Arial"/>
              <a:ea typeface="Arial"/>
              <a:cs typeface="Arial"/>
              <a:sym typeface="Arial"/>
            </a:endParaRPr>
          </a:p>
        </p:txBody>
      </p:sp>
      <p:sp>
        <p:nvSpPr>
          <p:cNvPr id="1557" name="Google Shape;1557;p81"/>
          <p:cNvSpPr txBox="1"/>
          <p:nvPr>
            <p:ph idx="12" type="sldNum"/>
          </p:nvPr>
        </p:nvSpPr>
        <p:spPr>
          <a:xfrm>
            <a:off x="6324600" y="4705478"/>
            <a:ext cx="2133600" cy="2727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chemeClr val="dk1"/>
              </a:buClr>
              <a:buSzPts val="1400"/>
              <a:buFont typeface="Quattrocento Sans"/>
              <a:buNone/>
            </a:pPr>
            <a:fld id="{00000000-1234-1234-1234-123412341234}" type="slidenum">
              <a:rPr b="0" i="0" lang="en" sz="1400" u="none" cap="none" strike="noStrike">
                <a:solidFill>
                  <a:schemeClr val="dk1"/>
                </a:solidFill>
                <a:latin typeface="Quattrocento Sans"/>
                <a:ea typeface="Quattrocento Sans"/>
                <a:cs typeface="Quattrocento Sans"/>
                <a:sym typeface="Quattrocento Sans"/>
              </a:rPr>
              <a:t>‹#›</a:t>
            </a:fld>
            <a:endParaRPr b="0" i="0" sz="1400" u="none" cap="none" strike="noStrik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sp>
        <p:nvSpPr>
          <p:cNvPr id="1563" name="Google Shape;1563;p82"/>
          <p:cNvSpPr txBox="1"/>
          <p:nvPr>
            <p:ph type="title"/>
          </p:nvPr>
        </p:nvSpPr>
        <p:spPr>
          <a:xfrm>
            <a:off x="311727" y="138583"/>
            <a:ext cx="8587800" cy="750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600"/>
              <a:buFont typeface="Quattrocento Sans"/>
              <a:buNone/>
            </a:pPr>
            <a:r>
              <a:rPr b="0" lang="en" sz="2900">
                <a:latin typeface="Quattrocento Sans"/>
                <a:ea typeface="Quattrocento Sans"/>
                <a:cs typeface="Quattrocento Sans"/>
                <a:sym typeface="Quattrocento Sans"/>
              </a:rPr>
              <a:t>Sherrie’s CTE Course Selection/Pathway Considerations</a:t>
            </a:r>
            <a:endParaRPr/>
          </a:p>
        </p:txBody>
      </p:sp>
      <p:sp>
        <p:nvSpPr>
          <p:cNvPr id="1564" name="Google Shape;1564;p82"/>
          <p:cNvSpPr txBox="1"/>
          <p:nvPr>
            <p:ph idx="4294967295" type="body"/>
          </p:nvPr>
        </p:nvSpPr>
        <p:spPr>
          <a:xfrm>
            <a:off x="410864" y="1116697"/>
            <a:ext cx="3792300" cy="3095700"/>
          </a:xfrm>
          <a:prstGeom prst="rect">
            <a:avLst/>
          </a:prstGeom>
          <a:noFill/>
          <a:ln>
            <a:noFill/>
          </a:ln>
        </p:spPr>
        <p:txBody>
          <a:bodyPr anchorCtr="0" anchor="t" bIns="34275" lIns="68575" spcFirstLastPara="1" rIns="68575" wrap="square" tIns="34275">
            <a:noAutofit/>
          </a:bodyPr>
          <a:lstStyle/>
          <a:p>
            <a:pPr indent="-285750" lvl="0" marL="342900" rtl="0" algn="l">
              <a:lnSpc>
                <a:spcPct val="100000"/>
              </a:lnSpc>
              <a:spcBef>
                <a:spcPts val="0"/>
              </a:spcBef>
              <a:spcAft>
                <a:spcPts val="0"/>
              </a:spcAft>
              <a:buClr>
                <a:schemeClr val="dk1"/>
              </a:buClr>
              <a:buSzPts val="1900"/>
              <a:buChar char="•"/>
            </a:pPr>
            <a:r>
              <a:rPr lang="en" sz="1800">
                <a:highlight>
                  <a:srgbClr val="FFFFFF"/>
                </a:highlight>
              </a:rPr>
              <a:t>Meaningful courses</a:t>
            </a:r>
            <a:endParaRPr sz="1800">
              <a:highlight>
                <a:srgbClr val="FFFFFF"/>
              </a:highlight>
            </a:endParaRPr>
          </a:p>
          <a:p>
            <a:pPr indent="-285750" lvl="0" marL="342900" rtl="0" algn="l">
              <a:lnSpc>
                <a:spcPct val="100000"/>
              </a:lnSpc>
              <a:spcBef>
                <a:spcPts val="900"/>
              </a:spcBef>
              <a:spcAft>
                <a:spcPts val="0"/>
              </a:spcAft>
              <a:buClr>
                <a:schemeClr val="dk1"/>
              </a:buClr>
              <a:buSzPts val="1900"/>
              <a:buChar char="•"/>
            </a:pPr>
            <a:r>
              <a:rPr lang="en" sz="1800">
                <a:highlight>
                  <a:srgbClr val="FFFFFF"/>
                </a:highlight>
              </a:rPr>
              <a:t>General CTE team considerations (leadership/extended learning connection to work based learning, collaboration)</a:t>
            </a:r>
            <a:endParaRPr/>
          </a:p>
          <a:p>
            <a:pPr indent="-285750" lvl="0" marL="342900" rtl="0" algn="l">
              <a:lnSpc>
                <a:spcPct val="100000"/>
              </a:lnSpc>
              <a:spcBef>
                <a:spcPts val="900"/>
              </a:spcBef>
              <a:spcAft>
                <a:spcPts val="900"/>
              </a:spcAft>
              <a:buClr>
                <a:schemeClr val="dk1"/>
              </a:buClr>
              <a:buSzPts val="1900"/>
              <a:buChar char="•"/>
            </a:pPr>
            <a:r>
              <a:rPr lang="en" sz="1800">
                <a:highlight>
                  <a:srgbClr val="FFFFFF"/>
                </a:highlight>
              </a:rPr>
              <a:t>CTE equivalencies - to meet subject area graduation requirements</a:t>
            </a:r>
            <a:endParaRPr/>
          </a:p>
        </p:txBody>
      </p:sp>
      <p:pic>
        <p:nvPicPr>
          <p:cNvPr descr="This is Sherrie's academic planner that highlights the year and category for each personal pathway class she has taken and or will take" id="1565" name="Google Shape;1565;p82"/>
          <p:cNvPicPr preferRelativeResize="0"/>
          <p:nvPr>
            <p:ph idx="4294967295" type="body"/>
          </p:nvPr>
        </p:nvPicPr>
        <p:blipFill rotWithShape="1">
          <a:blip r:embed="rId3">
            <a:alphaModFix/>
          </a:blip>
          <a:srcRect b="0" l="0" r="0" t="11987"/>
          <a:stretch/>
        </p:blipFill>
        <p:spPr>
          <a:xfrm>
            <a:off x="4611192" y="943570"/>
            <a:ext cx="4122000" cy="3732600"/>
          </a:xfrm>
          <a:prstGeom prst="rect">
            <a:avLst/>
          </a:prstGeom>
          <a:noFill/>
          <a:ln cap="flat" cmpd="sng" w="38100">
            <a:solidFill>
              <a:srgbClr val="393839"/>
            </a:solidFill>
            <a:prstDash val="solid"/>
            <a:round/>
            <a:headEnd len="sm" w="sm" type="none"/>
            <a:tailEnd len="sm" w="sm" type="none"/>
          </a:ln>
          <a:effectLst>
            <a:outerShdw blurRad="50800" rotWithShape="0" algn="l" dist="38100">
              <a:srgbClr val="000000">
                <a:alpha val="40000"/>
              </a:srgbClr>
            </a:outerShdw>
          </a:effectLst>
        </p:spPr>
      </p:pic>
      <p:sp>
        <p:nvSpPr>
          <p:cNvPr id="1566" name="Google Shape;1566;p82"/>
          <p:cNvSpPr txBox="1"/>
          <p:nvPr>
            <p:ph idx="12" type="sldNum"/>
          </p:nvPr>
        </p:nvSpPr>
        <p:spPr>
          <a:xfrm>
            <a:off x="6324600" y="4705478"/>
            <a:ext cx="2133600" cy="2727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chemeClr val="dk1"/>
              </a:buClr>
              <a:buSzPts val="1400"/>
              <a:buFont typeface="Quattrocento Sans"/>
              <a:buNone/>
            </a:pPr>
            <a:fld id="{00000000-1234-1234-1234-123412341234}" type="slidenum">
              <a:rPr b="0" i="0" lang="en" sz="1400" u="none" cap="none" strike="noStrike">
                <a:solidFill>
                  <a:schemeClr val="dk1"/>
                </a:solidFill>
                <a:latin typeface="Quattrocento Sans"/>
                <a:ea typeface="Quattrocento Sans"/>
                <a:cs typeface="Quattrocento Sans"/>
                <a:sym typeface="Quattrocento Sans"/>
              </a:rPr>
              <a:t>‹#›</a:t>
            </a:fld>
            <a:endParaRPr b="0" i="0" sz="1400" u="none" cap="none" strike="noStrik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1" name="Shape 1571"/>
        <p:cNvGrpSpPr/>
        <p:nvPr/>
      </p:nvGrpSpPr>
      <p:grpSpPr>
        <a:xfrm>
          <a:off x="0" y="0"/>
          <a:ext cx="0" cy="0"/>
          <a:chOff x="0" y="0"/>
          <a:chExt cx="0" cy="0"/>
        </a:xfrm>
      </p:grpSpPr>
      <p:sp>
        <p:nvSpPr>
          <p:cNvPr id="1572" name="Google Shape;1572;p83"/>
          <p:cNvSpPr txBox="1"/>
          <p:nvPr>
            <p:ph type="title"/>
          </p:nvPr>
        </p:nvSpPr>
        <p:spPr>
          <a:xfrm>
            <a:off x="478750" y="449759"/>
            <a:ext cx="3943200" cy="15441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1400"/>
              <a:buFont typeface="Quattrocento Sans"/>
              <a:buNone/>
            </a:pPr>
            <a:r>
              <a:rPr b="0" lang="en">
                <a:latin typeface="Quattrocento Sans"/>
                <a:ea typeface="Quattrocento Sans"/>
                <a:cs typeface="Quattrocento Sans"/>
                <a:sym typeface="Quattrocento Sans"/>
              </a:rPr>
              <a:t>Sherrie’s Graduation Pathway</a:t>
            </a:r>
            <a:endParaRPr/>
          </a:p>
        </p:txBody>
      </p:sp>
      <p:sp>
        <p:nvSpPr>
          <p:cNvPr id="1573" name="Google Shape;1573;p83"/>
          <p:cNvSpPr txBox="1"/>
          <p:nvPr>
            <p:ph idx="12" type="sldNum"/>
          </p:nvPr>
        </p:nvSpPr>
        <p:spPr>
          <a:xfrm>
            <a:off x="8491460" y="4731074"/>
            <a:ext cx="4833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1200"/>
              <a:buNone/>
            </a:pPr>
            <a:fld id="{00000000-1234-1234-1234-123412341234}" type="slidenum">
              <a:rPr b="0" i="0" lang="en" sz="900" u="none" cap="none" strike="noStrike">
                <a:solidFill>
                  <a:schemeClr val="dk1"/>
                </a:solidFill>
                <a:latin typeface="Quattrocento Sans"/>
                <a:ea typeface="Quattrocento Sans"/>
                <a:cs typeface="Quattrocento Sans"/>
                <a:sym typeface="Quattrocento Sans"/>
              </a:rPr>
              <a:t>‹#›</a:t>
            </a:fld>
            <a:endParaRPr b="0" i="0" sz="900" u="none" cap="none" strike="noStrike">
              <a:solidFill>
                <a:schemeClr val="dk1"/>
              </a:solidFill>
              <a:latin typeface="Quattrocento Sans"/>
              <a:ea typeface="Quattrocento Sans"/>
              <a:cs typeface="Quattrocento Sans"/>
              <a:sym typeface="Quattrocento Sans"/>
            </a:endParaRPr>
          </a:p>
        </p:txBody>
      </p:sp>
      <p:pic>
        <p:nvPicPr>
          <p:cNvPr descr="Graduation cap with solid fill" id="1574" name="Google Shape;1574;p83"/>
          <p:cNvPicPr preferRelativeResize="0"/>
          <p:nvPr>
            <p:ph idx="4294967295" type="body"/>
          </p:nvPr>
        </p:nvPicPr>
        <p:blipFill rotWithShape="1">
          <a:blip r:embed="rId3">
            <a:alphaModFix/>
          </a:blip>
          <a:srcRect b="0" l="0" r="0" t="0"/>
          <a:stretch/>
        </p:blipFill>
        <p:spPr>
          <a:xfrm>
            <a:off x="1502682" y="1887723"/>
            <a:ext cx="1974000" cy="1976100"/>
          </a:xfrm>
          <a:prstGeom prst="rect">
            <a:avLst/>
          </a:prstGeom>
          <a:noFill/>
          <a:ln>
            <a:noFill/>
          </a:ln>
        </p:spPr>
      </p:pic>
      <p:pic>
        <p:nvPicPr>
          <p:cNvPr descr="This shows the 7 possible graduation pathways and that Sherrie has specifically chosen the CTE course sequence as her pathway" id="1575" name="Google Shape;1575;p83"/>
          <p:cNvPicPr preferRelativeResize="0"/>
          <p:nvPr>
            <p:ph idx="4294967295" type="body"/>
          </p:nvPr>
        </p:nvPicPr>
        <p:blipFill rotWithShape="1">
          <a:blip r:embed="rId4">
            <a:alphaModFix/>
          </a:blip>
          <a:srcRect b="0" l="0" r="0" t="0"/>
          <a:stretch/>
        </p:blipFill>
        <p:spPr>
          <a:xfrm>
            <a:off x="4422100" y="90240"/>
            <a:ext cx="4253100" cy="49101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3" name="Shape 1113"/>
        <p:cNvGrpSpPr/>
        <p:nvPr/>
      </p:nvGrpSpPr>
      <p:grpSpPr>
        <a:xfrm>
          <a:off x="0" y="0"/>
          <a:ext cx="0" cy="0"/>
          <a:chOff x="0" y="0"/>
          <a:chExt cx="0" cy="0"/>
        </a:xfrm>
      </p:grpSpPr>
      <p:sp>
        <p:nvSpPr>
          <p:cNvPr id="1114" name="Google Shape;1114;p5"/>
          <p:cNvSpPr/>
          <p:nvPr/>
        </p:nvSpPr>
        <p:spPr>
          <a:xfrm>
            <a:off x="0" y="0"/>
            <a:ext cx="91419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15" name="Google Shape;1115;p5"/>
          <p:cNvSpPr txBox="1"/>
          <p:nvPr>
            <p:ph type="title"/>
          </p:nvPr>
        </p:nvSpPr>
        <p:spPr>
          <a:xfrm>
            <a:off x="480060" y="244027"/>
            <a:ext cx="3276600" cy="14676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4860"/>
              <a:buFont typeface="Arial"/>
              <a:buNone/>
            </a:pPr>
            <a:r>
              <a:rPr lang="en" sz="4560">
                <a:solidFill>
                  <a:schemeClr val="dk1"/>
                </a:solidFill>
              </a:rPr>
              <a:t>HIGH HOPE PEOPLE</a:t>
            </a:r>
            <a:endParaRPr sz="2580">
              <a:solidFill>
                <a:schemeClr val="dk1"/>
              </a:solidFill>
            </a:endParaRPr>
          </a:p>
        </p:txBody>
      </p:sp>
      <p:sp>
        <p:nvSpPr>
          <p:cNvPr id="1116" name="Google Shape;1116;p5"/>
          <p:cNvSpPr/>
          <p:nvPr/>
        </p:nvSpPr>
        <p:spPr>
          <a:xfrm>
            <a:off x="480060" y="1940246"/>
            <a:ext cx="2606040" cy="13716"/>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17" name="Google Shape;1117;p5"/>
          <p:cNvSpPr txBox="1"/>
          <p:nvPr>
            <p:ph idx="1" type="body"/>
          </p:nvPr>
        </p:nvSpPr>
        <p:spPr>
          <a:xfrm>
            <a:off x="480060" y="2154674"/>
            <a:ext cx="3182700" cy="2490600"/>
          </a:xfrm>
          <a:prstGeom prst="rect">
            <a:avLst/>
          </a:prstGeom>
          <a:noFill/>
          <a:ln>
            <a:noFill/>
          </a:ln>
        </p:spPr>
        <p:txBody>
          <a:bodyPr anchorCtr="0" anchor="t" bIns="34275" lIns="68575" spcFirstLastPara="1" rIns="68575" wrap="square" tIns="34275">
            <a:normAutofit lnSpcReduction="20000"/>
          </a:bodyPr>
          <a:lstStyle/>
          <a:p>
            <a:pPr indent="-228588" lvl="0" marL="228588" rtl="0" algn="l">
              <a:lnSpc>
                <a:spcPct val="90000"/>
              </a:lnSpc>
              <a:spcBef>
                <a:spcPts val="0"/>
              </a:spcBef>
              <a:spcAft>
                <a:spcPts val="0"/>
              </a:spcAft>
              <a:buClr>
                <a:schemeClr val="dk1"/>
              </a:buClr>
              <a:buSzPts val="2200"/>
              <a:buChar char="•"/>
            </a:pPr>
            <a:r>
              <a:rPr lang="en" sz="2200">
                <a:latin typeface="Arial"/>
                <a:ea typeface="Arial"/>
                <a:cs typeface="Arial"/>
                <a:sym typeface="Arial"/>
              </a:rPr>
              <a:t>Believe the future will be better</a:t>
            </a:r>
            <a:endParaRPr/>
          </a:p>
          <a:p>
            <a:pPr indent="-228588" lvl="0" marL="228588" rtl="0" algn="l">
              <a:lnSpc>
                <a:spcPct val="90000"/>
              </a:lnSpc>
              <a:spcBef>
                <a:spcPts val="1000"/>
              </a:spcBef>
              <a:spcAft>
                <a:spcPts val="0"/>
              </a:spcAft>
              <a:buClr>
                <a:schemeClr val="dk1"/>
              </a:buClr>
              <a:buSzPts val="2200"/>
              <a:buChar char="•"/>
            </a:pPr>
            <a:r>
              <a:rPr lang="en" sz="2200">
                <a:latin typeface="Arial"/>
                <a:ea typeface="Arial"/>
                <a:cs typeface="Arial"/>
                <a:sym typeface="Arial"/>
              </a:rPr>
              <a:t>They have the power to make it so</a:t>
            </a:r>
            <a:endParaRPr/>
          </a:p>
          <a:p>
            <a:pPr indent="-228588" lvl="0" marL="228588" rtl="0" algn="l">
              <a:lnSpc>
                <a:spcPct val="90000"/>
              </a:lnSpc>
              <a:spcBef>
                <a:spcPts val="1000"/>
              </a:spcBef>
              <a:spcAft>
                <a:spcPts val="0"/>
              </a:spcAft>
              <a:buClr>
                <a:schemeClr val="dk1"/>
              </a:buClr>
              <a:buSzPts val="2200"/>
              <a:buChar char="•"/>
            </a:pPr>
            <a:r>
              <a:rPr lang="en" sz="2200">
                <a:latin typeface="Arial"/>
                <a:ea typeface="Arial"/>
                <a:cs typeface="Arial"/>
                <a:sym typeface="Arial"/>
              </a:rPr>
              <a:t>There are many paths to their goals</a:t>
            </a:r>
            <a:endParaRPr/>
          </a:p>
          <a:p>
            <a:pPr indent="-228588" lvl="0" marL="228588" rtl="0" algn="l">
              <a:lnSpc>
                <a:spcPct val="90000"/>
              </a:lnSpc>
              <a:spcBef>
                <a:spcPts val="1000"/>
              </a:spcBef>
              <a:spcAft>
                <a:spcPts val="0"/>
              </a:spcAft>
              <a:buClr>
                <a:schemeClr val="dk1"/>
              </a:buClr>
              <a:buSzPts val="2200"/>
              <a:buChar char="•"/>
            </a:pPr>
            <a:r>
              <a:rPr lang="en" sz="2200">
                <a:latin typeface="Arial"/>
                <a:ea typeface="Arial"/>
                <a:cs typeface="Arial"/>
                <a:sym typeface="Arial"/>
              </a:rPr>
              <a:t>None are free of obstacles</a:t>
            </a:r>
            <a:endParaRPr/>
          </a:p>
        </p:txBody>
      </p:sp>
      <p:pic>
        <p:nvPicPr>
          <p:cNvPr descr="A person holding a sign&#10;&#10;Description automatically generated" id="1118" name="Google Shape;1118;p5"/>
          <p:cNvPicPr preferRelativeResize="0"/>
          <p:nvPr/>
        </p:nvPicPr>
        <p:blipFill rotWithShape="1">
          <a:blip r:embed="rId3">
            <a:alphaModFix/>
          </a:blip>
          <a:srcRect b="0" l="19322" r="13725" t="0"/>
          <a:stretch/>
        </p:blipFill>
        <p:spPr>
          <a:xfrm>
            <a:off x="3851327" y="642945"/>
            <a:ext cx="3869311" cy="3857625"/>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0" name="Shape 1580"/>
        <p:cNvGrpSpPr/>
        <p:nvPr/>
      </p:nvGrpSpPr>
      <p:grpSpPr>
        <a:xfrm>
          <a:off x="0" y="0"/>
          <a:ext cx="0" cy="0"/>
          <a:chOff x="0" y="0"/>
          <a:chExt cx="0" cy="0"/>
        </a:xfrm>
      </p:grpSpPr>
      <p:sp>
        <p:nvSpPr>
          <p:cNvPr id="1581" name="Google Shape;1581;p84"/>
          <p:cNvSpPr txBox="1"/>
          <p:nvPr>
            <p:ph type="title"/>
          </p:nvPr>
        </p:nvSpPr>
        <p:spPr>
          <a:xfrm>
            <a:off x="464127" y="181196"/>
            <a:ext cx="8268900" cy="7080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600"/>
              <a:buFont typeface="Quattrocento Sans"/>
              <a:buNone/>
            </a:pPr>
            <a:r>
              <a:rPr b="0" lang="en">
                <a:latin typeface="Quattrocento Sans"/>
                <a:ea typeface="Quattrocento Sans"/>
                <a:cs typeface="Quattrocento Sans"/>
                <a:sym typeface="Quattrocento Sans"/>
              </a:rPr>
              <a:t>Sherrie’s CTE Sequence Graduation Pathway</a:t>
            </a:r>
            <a:endParaRPr b="0" sz="1800">
              <a:latin typeface="Quattrocento Sans"/>
              <a:ea typeface="Quattrocento Sans"/>
              <a:cs typeface="Quattrocento Sans"/>
              <a:sym typeface="Quattrocento Sans"/>
            </a:endParaRPr>
          </a:p>
        </p:txBody>
      </p:sp>
      <p:sp>
        <p:nvSpPr>
          <p:cNvPr id="1582" name="Google Shape;1582;p84"/>
          <p:cNvSpPr txBox="1"/>
          <p:nvPr>
            <p:ph idx="12" type="sldNum"/>
          </p:nvPr>
        </p:nvSpPr>
        <p:spPr>
          <a:xfrm>
            <a:off x="8491460" y="4531708"/>
            <a:ext cx="4833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40403D"/>
              </a:buClr>
              <a:buSzPts val="1200"/>
              <a:buFont typeface="Quattrocento Sans"/>
              <a:buNone/>
            </a:pPr>
            <a:fld id="{00000000-1234-1234-1234-123412341234}" type="slidenum">
              <a:rPr lang="en">
                <a:latin typeface="Quattrocento Sans"/>
                <a:ea typeface="Quattrocento Sans"/>
                <a:cs typeface="Quattrocento Sans"/>
                <a:sym typeface="Quattrocento Sans"/>
              </a:rPr>
              <a:t>‹#›</a:t>
            </a:fld>
            <a:endParaRPr>
              <a:latin typeface="Quattrocento Sans"/>
              <a:ea typeface="Quattrocento Sans"/>
              <a:cs typeface="Quattrocento Sans"/>
              <a:sym typeface="Quattrocento Sans"/>
            </a:endParaRPr>
          </a:p>
        </p:txBody>
      </p:sp>
      <p:pic>
        <p:nvPicPr>
          <p:cNvPr id="1583" name="Google Shape;1583;p84"/>
          <p:cNvPicPr preferRelativeResize="0"/>
          <p:nvPr>
            <p:ph idx="4294967295" type="body"/>
          </p:nvPr>
        </p:nvPicPr>
        <p:blipFill rotWithShape="1">
          <a:blip r:embed="rId3">
            <a:alphaModFix/>
          </a:blip>
          <a:srcRect b="83630" l="0" r="-189" t="1944"/>
          <a:stretch/>
        </p:blipFill>
        <p:spPr>
          <a:xfrm>
            <a:off x="1663819" y="1091682"/>
            <a:ext cx="5818800" cy="959100"/>
          </a:xfrm>
          <a:prstGeom prst="rect">
            <a:avLst/>
          </a:prstGeom>
          <a:noFill/>
          <a:ln>
            <a:noFill/>
          </a:ln>
        </p:spPr>
      </p:pic>
      <p:pic>
        <p:nvPicPr>
          <p:cNvPr descr="This shows the specific classes that Sherrie has taken for her CTE course sequence" id="1584" name="Google Shape;1584;p84"/>
          <p:cNvPicPr preferRelativeResize="0"/>
          <p:nvPr>
            <p:ph idx="4294967295" type="body"/>
          </p:nvPr>
        </p:nvPicPr>
        <p:blipFill rotWithShape="1">
          <a:blip r:embed="rId3">
            <a:alphaModFix/>
          </a:blip>
          <a:srcRect b="43760" l="-691" r="3281" t="37724"/>
          <a:stretch/>
        </p:blipFill>
        <p:spPr>
          <a:xfrm>
            <a:off x="1558179" y="1909913"/>
            <a:ext cx="5932800" cy="1290600"/>
          </a:xfrm>
          <a:prstGeom prst="rect">
            <a:avLst/>
          </a:prstGeom>
          <a:noFill/>
          <a:ln>
            <a:noFill/>
          </a:ln>
        </p:spPr>
      </p:pic>
      <p:sp>
        <p:nvSpPr>
          <p:cNvPr id="1585" name="Google Shape;1585;p84"/>
          <p:cNvSpPr txBox="1"/>
          <p:nvPr>
            <p:ph idx="4294967295" type="body"/>
          </p:nvPr>
        </p:nvSpPr>
        <p:spPr>
          <a:xfrm>
            <a:off x="990156" y="3201546"/>
            <a:ext cx="7255500" cy="1479300"/>
          </a:xfrm>
          <a:prstGeom prst="rect">
            <a:avLst/>
          </a:prstGeom>
          <a:noFill/>
          <a:ln>
            <a:noFill/>
          </a:ln>
        </p:spPr>
        <p:txBody>
          <a:bodyPr anchorCtr="0" anchor="t" bIns="34275" lIns="68575" spcFirstLastPara="1" rIns="68575" wrap="square" tIns="34275">
            <a:noAutofit/>
          </a:bodyPr>
          <a:lstStyle/>
          <a:p>
            <a:pPr indent="-285750" lvl="0" marL="342900" rtl="0" algn="l">
              <a:lnSpc>
                <a:spcPct val="90000"/>
              </a:lnSpc>
              <a:spcBef>
                <a:spcPts val="1400"/>
              </a:spcBef>
              <a:spcAft>
                <a:spcPts val="0"/>
              </a:spcAft>
              <a:buClr>
                <a:schemeClr val="dk1"/>
              </a:buClr>
              <a:buSzPts val="1900"/>
              <a:buChar char="•"/>
            </a:pPr>
            <a:r>
              <a:rPr lang="en" sz="1900">
                <a:highlight>
                  <a:srgbClr val="FFFFFF"/>
                </a:highlight>
              </a:rPr>
              <a:t>Collaboration is key</a:t>
            </a:r>
            <a:endParaRPr/>
          </a:p>
          <a:p>
            <a:pPr indent="-285750" lvl="0" marL="342900" rtl="0" algn="l">
              <a:lnSpc>
                <a:spcPct val="100000"/>
              </a:lnSpc>
              <a:spcBef>
                <a:spcPts val="0"/>
              </a:spcBef>
              <a:spcAft>
                <a:spcPts val="0"/>
              </a:spcAft>
              <a:buClr>
                <a:schemeClr val="dk1"/>
              </a:buClr>
              <a:buSzPts val="1900"/>
              <a:buChar char="•"/>
            </a:pPr>
            <a:r>
              <a:rPr lang="en" sz="1900">
                <a:highlight>
                  <a:srgbClr val="FFFFFF"/>
                </a:highlight>
              </a:rPr>
              <a:t>CTE course sequences</a:t>
            </a:r>
            <a:endParaRPr/>
          </a:p>
          <a:p>
            <a:pPr indent="-285750" lvl="0" marL="342900" rtl="0" algn="l">
              <a:lnSpc>
                <a:spcPct val="100000"/>
              </a:lnSpc>
              <a:spcBef>
                <a:spcPts val="0"/>
              </a:spcBef>
              <a:spcAft>
                <a:spcPts val="0"/>
              </a:spcAft>
              <a:buClr>
                <a:schemeClr val="dk1"/>
              </a:buClr>
              <a:buSzPts val="1900"/>
              <a:buChar char="•"/>
            </a:pPr>
            <a:r>
              <a:rPr lang="en" sz="1900">
                <a:highlight>
                  <a:srgbClr val="FFFFFF"/>
                </a:highlight>
              </a:rPr>
              <a:t>Multiple combinations of courses could serve as CTE pathway</a:t>
            </a:r>
            <a:endParaRPr/>
          </a:p>
          <a:p>
            <a:pPr indent="-285750" lvl="0" marL="342900" rtl="0" algn="l">
              <a:lnSpc>
                <a:spcPct val="100000"/>
              </a:lnSpc>
              <a:spcBef>
                <a:spcPts val="0"/>
              </a:spcBef>
              <a:spcAft>
                <a:spcPts val="0"/>
              </a:spcAft>
              <a:buClr>
                <a:schemeClr val="dk1"/>
              </a:buClr>
              <a:buSzPts val="1900"/>
              <a:buChar char="•"/>
            </a:pPr>
            <a:r>
              <a:rPr lang="en" sz="1900">
                <a:highlight>
                  <a:srgbClr val="FFFFFF"/>
                </a:highlight>
              </a:rPr>
              <a:t>Locally approved sequence information</a:t>
            </a:r>
            <a:endParaRPr sz="1900">
              <a:highlight>
                <a:srgbClr val="FFFFFF"/>
              </a:highlight>
            </a:endParaRPr>
          </a:p>
          <a:p>
            <a:pPr indent="0" lvl="0" marL="342900" rtl="0" algn="l">
              <a:lnSpc>
                <a:spcPct val="100000"/>
              </a:lnSpc>
              <a:spcBef>
                <a:spcPts val="1800"/>
              </a:spcBef>
              <a:spcAft>
                <a:spcPts val="1800"/>
              </a:spcAft>
              <a:buClr>
                <a:schemeClr val="dk1"/>
              </a:buClr>
              <a:buSzPts val="2100"/>
              <a:buNone/>
            </a:pPr>
            <a:r>
              <a:t/>
            </a:r>
            <a:endParaRPr b="1">
              <a:highlight>
                <a:srgbClr val="FFFFFF"/>
              </a:high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0" name="Shape 1590"/>
        <p:cNvGrpSpPr/>
        <p:nvPr/>
      </p:nvGrpSpPr>
      <p:grpSpPr>
        <a:xfrm>
          <a:off x="0" y="0"/>
          <a:ext cx="0" cy="0"/>
          <a:chOff x="0" y="0"/>
          <a:chExt cx="0" cy="0"/>
        </a:xfrm>
      </p:grpSpPr>
      <p:sp>
        <p:nvSpPr>
          <p:cNvPr id="1591" name="Google Shape;1591;p85"/>
          <p:cNvSpPr txBox="1"/>
          <p:nvPr>
            <p:ph type="title"/>
          </p:nvPr>
        </p:nvSpPr>
        <p:spPr>
          <a:xfrm>
            <a:off x="715828" y="893776"/>
            <a:ext cx="2747700" cy="9942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38888"/>
              <a:buFont typeface="Quattrocento Sans"/>
              <a:buNone/>
            </a:pPr>
            <a:r>
              <a:rPr lang="en"/>
              <a:t>Sherrie’s </a:t>
            </a:r>
            <a:br>
              <a:rPr lang="en"/>
            </a:br>
            <a:r>
              <a:rPr i="0" lang="en"/>
              <a:t>Résumé</a:t>
            </a:r>
            <a:endParaRPr/>
          </a:p>
        </p:txBody>
      </p:sp>
      <p:pic>
        <p:nvPicPr>
          <p:cNvPr id="1592" name="Google Shape;1592;p85"/>
          <p:cNvPicPr preferRelativeResize="0"/>
          <p:nvPr>
            <p:ph idx="4294967295" type="body"/>
          </p:nvPr>
        </p:nvPicPr>
        <p:blipFill rotWithShape="1">
          <a:blip r:embed="rId3">
            <a:alphaModFix/>
          </a:blip>
          <a:srcRect b="0" l="0" r="0" t="0"/>
          <a:stretch/>
        </p:blipFill>
        <p:spPr>
          <a:xfrm>
            <a:off x="1186962" y="2137539"/>
            <a:ext cx="1265700" cy="1266900"/>
          </a:xfrm>
          <a:prstGeom prst="rect">
            <a:avLst/>
          </a:prstGeom>
          <a:noFill/>
          <a:ln>
            <a:noFill/>
          </a:ln>
        </p:spPr>
      </p:pic>
      <p:pic>
        <p:nvPicPr>
          <p:cNvPr descr="This is Sherrie's resume which is a required part of the high school and beyond plan" id="1593" name="Google Shape;1593;p85"/>
          <p:cNvPicPr preferRelativeResize="0"/>
          <p:nvPr>
            <p:ph idx="4294967295" type="body"/>
          </p:nvPr>
        </p:nvPicPr>
        <p:blipFill rotWithShape="1">
          <a:blip r:embed="rId4">
            <a:alphaModFix/>
          </a:blip>
          <a:srcRect b="3586" l="0" r="0" t="0"/>
          <a:stretch/>
        </p:blipFill>
        <p:spPr>
          <a:xfrm>
            <a:off x="3728030" y="295469"/>
            <a:ext cx="5099400" cy="44100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sp>
        <p:nvSpPr>
          <p:cNvPr id="1594" name="Google Shape;1594;p85"/>
          <p:cNvSpPr txBox="1"/>
          <p:nvPr>
            <p:ph idx="12" type="sldNum"/>
          </p:nvPr>
        </p:nvSpPr>
        <p:spPr>
          <a:xfrm>
            <a:off x="6324600" y="4705478"/>
            <a:ext cx="2133600" cy="2727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chemeClr val="dk1"/>
              </a:buClr>
              <a:buSzPts val="1400"/>
              <a:buFont typeface="Quattrocento Sans"/>
              <a:buNone/>
            </a:pPr>
            <a:fld id="{00000000-1234-1234-1234-123412341234}" type="slidenum">
              <a:rPr b="0" i="0" lang="en" sz="1400" u="none" cap="none" strike="noStrike">
                <a:solidFill>
                  <a:schemeClr val="dk1"/>
                </a:solidFill>
                <a:latin typeface="Quattrocento Sans"/>
                <a:ea typeface="Quattrocento Sans"/>
                <a:cs typeface="Quattrocento Sans"/>
                <a:sym typeface="Quattrocento Sans"/>
              </a:rPr>
              <a:t>‹#›</a:t>
            </a:fld>
            <a:endParaRPr b="0" i="0" sz="1400" u="none" cap="none" strike="noStrik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sp>
        <p:nvSpPr>
          <p:cNvPr id="1600" name="Google Shape;1600;p86"/>
          <p:cNvSpPr txBox="1"/>
          <p:nvPr>
            <p:ph type="title"/>
          </p:nvPr>
        </p:nvSpPr>
        <p:spPr>
          <a:xfrm>
            <a:off x="295050" y="273849"/>
            <a:ext cx="8220300" cy="786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Font typeface="Quattrocento Sans"/>
              <a:buNone/>
            </a:pPr>
            <a:r>
              <a:rPr b="0" lang="en" sz="2300">
                <a:latin typeface="Quattrocento Sans"/>
                <a:ea typeface="Quattrocento Sans"/>
                <a:cs typeface="Quattrocento Sans"/>
                <a:sym typeface="Quattrocento Sans"/>
              </a:rPr>
              <a:t>HSBP Case Study: Kaleb, Adult Student with Transition Supports</a:t>
            </a:r>
            <a:endParaRPr sz="2300"/>
          </a:p>
        </p:txBody>
      </p:sp>
      <p:sp>
        <p:nvSpPr>
          <p:cNvPr id="1601" name="Google Shape;1601;p86"/>
          <p:cNvSpPr txBox="1"/>
          <p:nvPr>
            <p:ph idx="4294967295" type="body"/>
          </p:nvPr>
        </p:nvSpPr>
        <p:spPr>
          <a:xfrm>
            <a:off x="405300" y="1060150"/>
            <a:ext cx="4166700" cy="2268600"/>
          </a:xfrm>
          <a:prstGeom prst="rect">
            <a:avLst/>
          </a:prstGeom>
          <a:noFill/>
          <a:ln>
            <a:noFill/>
          </a:ln>
        </p:spPr>
        <p:txBody>
          <a:bodyPr anchorCtr="0" anchor="t" bIns="34275" lIns="68575" spcFirstLastPara="1" rIns="68575" wrap="square" tIns="34275">
            <a:normAutofit fontScale="40000" lnSpcReduction="20000"/>
          </a:bodyPr>
          <a:lstStyle/>
          <a:p>
            <a:pPr indent="0" lvl="0" marL="0" rtl="0" algn="l">
              <a:lnSpc>
                <a:spcPct val="100000"/>
              </a:lnSpc>
              <a:spcBef>
                <a:spcPts val="0"/>
              </a:spcBef>
              <a:spcAft>
                <a:spcPts val="0"/>
              </a:spcAft>
              <a:buClr>
                <a:schemeClr val="dk1"/>
              </a:buClr>
              <a:buSzPct val="64613"/>
              <a:buNone/>
            </a:pPr>
            <a:r>
              <a:t/>
            </a:r>
            <a:endParaRPr sz="3250"/>
          </a:p>
          <a:p>
            <a:pPr indent="0" lvl="0" marL="0" rtl="0" algn="l">
              <a:lnSpc>
                <a:spcPct val="100000"/>
              </a:lnSpc>
              <a:spcBef>
                <a:spcPts val="0"/>
              </a:spcBef>
              <a:spcAft>
                <a:spcPts val="0"/>
              </a:spcAft>
              <a:buClr>
                <a:schemeClr val="dk1"/>
              </a:buClr>
              <a:buSzPct val="64613"/>
              <a:buNone/>
            </a:pPr>
            <a:r>
              <a:rPr lang="en" sz="3250"/>
              <a:t>Case Study: </a:t>
            </a:r>
            <a:r>
              <a:rPr lang="en" sz="3250" u="sng">
                <a:solidFill>
                  <a:schemeClr val="hlink"/>
                </a:solidFill>
                <a:hlinkClick r:id="rId3"/>
              </a:rPr>
              <a:t>HSBP &amp; Aligned IEP: Adult Student WA-AIM</a:t>
            </a:r>
            <a:endParaRPr sz="3250"/>
          </a:p>
          <a:p>
            <a:pPr indent="-311151" lvl="0" marL="342900" rtl="0" algn="l">
              <a:lnSpc>
                <a:spcPct val="100000"/>
              </a:lnSpc>
              <a:spcBef>
                <a:spcPts val="1400"/>
              </a:spcBef>
              <a:spcAft>
                <a:spcPts val="0"/>
              </a:spcAft>
              <a:buClr>
                <a:schemeClr val="dk1"/>
              </a:buClr>
              <a:buSzPct val="100000"/>
              <a:buFont typeface="Noto Sans Symbols"/>
              <a:buChar char="❖"/>
            </a:pPr>
            <a:r>
              <a:rPr lang="en" sz="3250"/>
              <a:t>Showcases a graduation pathway using the alternate state assessment</a:t>
            </a:r>
            <a:endParaRPr sz="3250"/>
          </a:p>
          <a:p>
            <a:pPr indent="-311151" lvl="0" marL="342900" rtl="0" algn="l">
              <a:lnSpc>
                <a:spcPct val="100000"/>
              </a:lnSpc>
              <a:spcBef>
                <a:spcPts val="2100"/>
              </a:spcBef>
              <a:spcAft>
                <a:spcPts val="0"/>
              </a:spcAft>
              <a:buClr>
                <a:schemeClr val="dk1"/>
              </a:buClr>
              <a:buSzPct val="100000"/>
              <a:buFont typeface="Noto Sans Symbols"/>
              <a:buChar char="❖"/>
            </a:pPr>
            <a:r>
              <a:rPr lang="en" sz="3250"/>
              <a:t>Part of a larger document suite: </a:t>
            </a:r>
            <a:r>
              <a:rPr lang="en" sz="3250" u="sng">
                <a:solidFill>
                  <a:schemeClr val="hlink"/>
                </a:solidFill>
                <a:hlinkClick r:id="rId4"/>
              </a:rPr>
              <a:t>Guidelines for Aligning HSBP and IEP Transition Plans Document Suite</a:t>
            </a:r>
            <a:endParaRPr sz="3250"/>
          </a:p>
          <a:p>
            <a:pPr indent="-38100" lvl="0" marL="177800" rtl="0" algn="l">
              <a:lnSpc>
                <a:spcPct val="100000"/>
              </a:lnSpc>
              <a:spcBef>
                <a:spcPts val="800"/>
              </a:spcBef>
              <a:spcAft>
                <a:spcPts val="0"/>
              </a:spcAft>
              <a:buClr>
                <a:schemeClr val="dk1"/>
              </a:buClr>
              <a:buSzPct val="116665"/>
              <a:buNone/>
            </a:pPr>
            <a:r>
              <a:t/>
            </a:r>
            <a:endParaRPr/>
          </a:p>
          <a:p>
            <a:pPr indent="-38100" lvl="0" marL="177800" rtl="0" algn="l">
              <a:lnSpc>
                <a:spcPct val="100000"/>
              </a:lnSpc>
              <a:spcBef>
                <a:spcPts val="800"/>
              </a:spcBef>
              <a:spcAft>
                <a:spcPts val="0"/>
              </a:spcAft>
              <a:buClr>
                <a:schemeClr val="dk1"/>
              </a:buClr>
              <a:buSzPct val="116665"/>
              <a:buNone/>
            </a:pPr>
            <a:r>
              <a:t/>
            </a:r>
            <a:endParaRPr/>
          </a:p>
        </p:txBody>
      </p:sp>
      <p:pic>
        <p:nvPicPr>
          <p:cNvPr id="1602" name="Google Shape;1602;p86"/>
          <p:cNvPicPr preferRelativeResize="0"/>
          <p:nvPr>
            <p:ph idx="4294967295" type="body"/>
          </p:nvPr>
        </p:nvPicPr>
        <p:blipFill rotWithShape="1">
          <a:blip r:embed="rId5">
            <a:alphaModFix/>
          </a:blip>
          <a:srcRect b="0" l="17353" r="23461" t="0"/>
          <a:stretch/>
        </p:blipFill>
        <p:spPr>
          <a:xfrm>
            <a:off x="2555175" y="3081263"/>
            <a:ext cx="2133600" cy="1896900"/>
          </a:xfrm>
          <a:prstGeom prst="rect">
            <a:avLst/>
          </a:prstGeom>
          <a:noFill/>
          <a:ln>
            <a:noFill/>
          </a:ln>
        </p:spPr>
      </p:pic>
      <p:sp>
        <p:nvSpPr>
          <p:cNvPr id="1603" name="Google Shape;1603;p86"/>
          <p:cNvSpPr txBox="1"/>
          <p:nvPr>
            <p:ph idx="12" type="sldNum"/>
          </p:nvPr>
        </p:nvSpPr>
        <p:spPr>
          <a:xfrm>
            <a:off x="6324600" y="4705478"/>
            <a:ext cx="2133600" cy="2727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chemeClr val="dk1"/>
              </a:buClr>
              <a:buSzPts val="1400"/>
              <a:buFont typeface="Quattrocento Sans"/>
              <a:buNone/>
            </a:pPr>
            <a:fld id="{00000000-1234-1234-1234-123412341234}" type="slidenum">
              <a:rPr b="0" i="0" lang="en" sz="1400" u="none" cap="none" strike="noStrike">
                <a:solidFill>
                  <a:schemeClr val="dk1"/>
                </a:solidFill>
                <a:latin typeface="Quattrocento Sans"/>
                <a:ea typeface="Quattrocento Sans"/>
                <a:cs typeface="Quattrocento Sans"/>
                <a:sym typeface="Quattrocento Sans"/>
              </a:rPr>
              <a:t>‹#›</a:t>
            </a:fld>
            <a:endParaRPr b="0" i="0" sz="1400" u="none" cap="none" strike="noStrike">
              <a:solidFill>
                <a:srgbClr val="40403D"/>
              </a:solidFill>
              <a:latin typeface="Quattrocento Sans"/>
              <a:ea typeface="Quattrocento Sans"/>
              <a:cs typeface="Quattrocento Sans"/>
              <a:sym typeface="Quattrocento Sans"/>
            </a:endParaRPr>
          </a:p>
        </p:txBody>
      </p:sp>
      <p:sp>
        <p:nvSpPr>
          <p:cNvPr id="1604" name="Google Shape;1604;p86"/>
          <p:cNvSpPr txBox="1"/>
          <p:nvPr/>
        </p:nvSpPr>
        <p:spPr>
          <a:xfrm>
            <a:off x="4943975" y="1607050"/>
            <a:ext cx="4089300" cy="246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100"/>
              </a:spcBef>
              <a:spcAft>
                <a:spcPts val="0"/>
              </a:spcAft>
              <a:buClr>
                <a:srgbClr val="000000"/>
              </a:buClr>
              <a:buSzPts val="1700"/>
              <a:buFont typeface="Arial"/>
              <a:buNone/>
            </a:pPr>
            <a:r>
              <a:rPr b="0" i="0" lang="en" sz="1700" u="sng" cap="none" strike="noStrike">
                <a:solidFill>
                  <a:srgbClr val="0070C0"/>
                </a:solidFill>
                <a:highlight>
                  <a:srgbClr val="FFFFFF"/>
                </a:highlight>
                <a:latin typeface="Quattrocento Sans"/>
                <a:ea typeface="Quattrocento Sans"/>
                <a:cs typeface="Quattrocento Sans"/>
                <a:sym typeface="Quattrocento Sans"/>
                <a:hlinkClick r:id="rId6">
                  <a:extLst>
                    <a:ext uri="{A12FA001-AC4F-418D-AE19-62706E023703}">
                      <ahyp:hlinkClr val="tx"/>
                    </a:ext>
                  </a:extLst>
                </a:hlinkClick>
              </a:rPr>
              <a:t>Guidelines for Aligning High School &amp; Beyond Plans and IEP Transition Plans</a:t>
            </a:r>
            <a:r>
              <a:rPr b="0" i="0" lang="en" sz="1700" u="none" cap="none" strike="noStrike">
                <a:solidFill>
                  <a:srgbClr val="201F1E"/>
                </a:solidFill>
                <a:highlight>
                  <a:srgbClr val="FFFFFF"/>
                </a:highlight>
                <a:latin typeface="Quattrocento Sans"/>
                <a:ea typeface="Quattrocento Sans"/>
                <a:cs typeface="Quattrocento Sans"/>
                <a:sym typeface="Quattrocento Sans"/>
              </a:rPr>
              <a:t>​</a:t>
            </a:r>
            <a:endParaRPr b="0" i="0" sz="1700" u="none" cap="none" strike="noStrike">
              <a:solidFill>
                <a:srgbClr val="201F1E"/>
              </a:solidFill>
              <a:highlight>
                <a:srgbClr val="FFFFFF"/>
              </a:highlight>
              <a:latin typeface="Quattrocento Sans"/>
              <a:ea typeface="Quattrocento Sans"/>
              <a:cs typeface="Quattrocento Sans"/>
              <a:sym typeface="Quattrocento Sans"/>
            </a:endParaRPr>
          </a:p>
          <a:p>
            <a:pPr indent="0" lvl="0" marL="0" marR="0" rtl="0" algn="l">
              <a:lnSpc>
                <a:spcPct val="115000"/>
              </a:lnSpc>
              <a:spcBef>
                <a:spcPts val="1100"/>
              </a:spcBef>
              <a:spcAft>
                <a:spcPts val="0"/>
              </a:spcAft>
              <a:buClr>
                <a:srgbClr val="000000"/>
              </a:buClr>
              <a:buSzPts val="1400"/>
              <a:buFont typeface="Arial"/>
              <a:buNone/>
            </a:pPr>
            <a:r>
              <a:t/>
            </a:r>
            <a:endParaRPr b="0" i="0" sz="1400" u="none" cap="none" strike="noStrike">
              <a:solidFill>
                <a:srgbClr val="201F1E"/>
              </a:solidFill>
              <a:highlight>
                <a:srgbClr val="FFFFFF"/>
              </a:highlight>
              <a:latin typeface="Quattrocento Sans"/>
              <a:ea typeface="Quattrocento Sans"/>
              <a:cs typeface="Quattrocento Sans"/>
              <a:sym typeface="Quattrocento Sans"/>
            </a:endParaRPr>
          </a:p>
          <a:p>
            <a:pPr indent="0" lvl="0" marL="0" marR="0" rtl="0" algn="l">
              <a:lnSpc>
                <a:spcPct val="115000"/>
              </a:lnSpc>
              <a:spcBef>
                <a:spcPts val="1100"/>
              </a:spcBef>
              <a:spcAft>
                <a:spcPts val="0"/>
              </a:spcAft>
              <a:buClr>
                <a:srgbClr val="000000"/>
              </a:buClr>
              <a:buSzPts val="700"/>
              <a:buFont typeface="Arial"/>
              <a:buNone/>
            </a:pPr>
            <a:r>
              <a:rPr b="0" i="0" lang="en" sz="700" u="none" cap="none" strike="noStrike">
                <a:solidFill>
                  <a:srgbClr val="201F1E"/>
                </a:solidFill>
                <a:highlight>
                  <a:schemeClr val="lt1"/>
                </a:highlight>
                <a:latin typeface="Times New Roman"/>
                <a:ea typeface="Times New Roman"/>
                <a:cs typeface="Times New Roman"/>
                <a:sym typeface="Times New Roman"/>
              </a:rPr>
              <a:t> </a:t>
            </a:r>
            <a:r>
              <a:rPr b="1" lang="en" sz="1750">
                <a:solidFill>
                  <a:srgbClr val="40403D"/>
                </a:solidFill>
                <a:highlight>
                  <a:schemeClr val="lt1"/>
                </a:highlight>
                <a:latin typeface="Quattrocento Sans"/>
                <a:ea typeface="Quattrocento Sans"/>
                <a:cs typeface="Quattrocento Sans"/>
                <a:sym typeface="Quattrocento Sans"/>
              </a:rPr>
              <a:t>Case Study of an Adult Student using t</a:t>
            </a:r>
            <a:r>
              <a:rPr b="1" i="0" lang="en" sz="1750" u="none" cap="none" strike="noStrike">
                <a:solidFill>
                  <a:srgbClr val="40403D"/>
                </a:solidFill>
                <a:highlight>
                  <a:schemeClr val="lt1"/>
                </a:highlight>
                <a:latin typeface="Quattrocento Sans"/>
                <a:ea typeface="Quattrocento Sans"/>
                <a:cs typeface="Quattrocento Sans"/>
                <a:sym typeface="Quattrocento Sans"/>
              </a:rPr>
              <a:t>he WA-AIM</a:t>
            </a:r>
            <a:r>
              <a:rPr b="0" i="0" lang="en" sz="1750" u="none" cap="none" strike="noStrike">
                <a:solidFill>
                  <a:srgbClr val="40403D"/>
                </a:solidFill>
                <a:highlight>
                  <a:schemeClr val="lt1"/>
                </a:highlight>
                <a:latin typeface="Quattrocento Sans"/>
                <a:ea typeface="Quattrocento Sans"/>
                <a:cs typeface="Quattrocento Sans"/>
                <a:sym typeface="Quattrocento Sans"/>
              </a:rPr>
              <a:t>: </a:t>
            </a:r>
            <a:r>
              <a:rPr b="0" i="0" lang="en" sz="1750" u="sng" cap="none" strike="noStrike">
                <a:solidFill>
                  <a:srgbClr val="0070C0"/>
                </a:solidFill>
                <a:highlight>
                  <a:schemeClr val="lt1"/>
                </a:highlight>
                <a:latin typeface="Quattrocento Sans"/>
                <a:ea typeface="Quattrocento Sans"/>
                <a:cs typeface="Quattrocento Sans"/>
                <a:sym typeface="Quattrocento Sans"/>
                <a:hlinkClick r:id="rId7">
                  <a:extLst>
                    <a:ext uri="{A12FA001-AC4F-418D-AE19-62706E023703}">
                      <ahyp:hlinkClr val="tx"/>
                    </a:ext>
                  </a:extLst>
                </a:hlinkClick>
              </a:rPr>
              <a:t>Document</a:t>
            </a:r>
            <a:r>
              <a:rPr b="0" i="0" lang="en" sz="1750" u="none" cap="none" strike="noStrike">
                <a:solidFill>
                  <a:srgbClr val="40403D"/>
                </a:solidFill>
                <a:highlight>
                  <a:schemeClr val="lt1"/>
                </a:highlight>
                <a:latin typeface="Quattrocento Sans"/>
                <a:ea typeface="Quattrocento Sans"/>
                <a:cs typeface="Quattrocento Sans"/>
                <a:sym typeface="Quattrocento Sans"/>
              </a:rPr>
              <a:t> | </a:t>
            </a:r>
            <a:r>
              <a:rPr b="0" i="0" lang="en" sz="1750" u="sng" cap="none" strike="noStrike">
                <a:solidFill>
                  <a:srgbClr val="0070C0"/>
                </a:solidFill>
                <a:highlight>
                  <a:schemeClr val="lt1"/>
                </a:highlight>
                <a:latin typeface="Quattrocento Sans"/>
                <a:ea typeface="Quattrocento Sans"/>
                <a:cs typeface="Quattrocento Sans"/>
                <a:sym typeface="Quattrocento Sans"/>
                <a:hlinkClick r:id="rId8">
                  <a:extLst>
                    <a:ext uri="{A12FA001-AC4F-418D-AE19-62706E023703}">
                      <ahyp:hlinkClr val="tx"/>
                    </a:ext>
                  </a:extLst>
                </a:hlinkClick>
              </a:rPr>
              <a:t>Webinar Recording</a:t>
            </a:r>
            <a:r>
              <a:rPr b="0" i="0" lang="en" sz="1750" u="none" cap="none" strike="noStrike">
                <a:solidFill>
                  <a:srgbClr val="40403D"/>
                </a:solidFill>
                <a:highlight>
                  <a:schemeClr val="lt1"/>
                </a:highlight>
                <a:latin typeface="Quattrocento Sans"/>
                <a:ea typeface="Quattrocento Sans"/>
                <a:cs typeface="Quattrocento Sans"/>
                <a:sym typeface="Quattrocento Sans"/>
              </a:rPr>
              <a:t> | </a:t>
            </a:r>
            <a:r>
              <a:rPr b="0" i="0" lang="en" sz="1750" u="sng" cap="none" strike="noStrike">
                <a:solidFill>
                  <a:srgbClr val="0070C0"/>
                </a:solidFill>
                <a:highlight>
                  <a:schemeClr val="lt1"/>
                </a:highlight>
                <a:latin typeface="Quattrocento Sans"/>
                <a:ea typeface="Quattrocento Sans"/>
                <a:cs typeface="Quattrocento Sans"/>
                <a:sym typeface="Quattrocento Sans"/>
                <a:hlinkClick r:id="rId9">
                  <a:extLst>
                    <a:ext uri="{A12FA001-AC4F-418D-AE19-62706E023703}">
                      <ahyp:hlinkClr val="tx"/>
                    </a:ext>
                  </a:extLst>
                </a:hlinkClick>
              </a:rPr>
              <a:t>Slides</a:t>
            </a:r>
            <a:r>
              <a:rPr b="0" i="0" lang="en" sz="1750" u="none" cap="none" strike="noStrike">
                <a:solidFill>
                  <a:srgbClr val="40403D"/>
                </a:solidFill>
                <a:highlight>
                  <a:schemeClr val="lt1"/>
                </a:highlight>
                <a:latin typeface="Quattrocento Sans"/>
                <a:ea typeface="Quattrocento Sans"/>
                <a:cs typeface="Quattrocento Sans"/>
                <a:sym typeface="Quattrocento Sans"/>
              </a:rPr>
              <a:t> </a:t>
            </a:r>
            <a:endParaRPr b="0" i="0" sz="1750" u="none" cap="none" strike="noStrike">
              <a:solidFill>
                <a:srgbClr val="40403D"/>
              </a:solidFill>
              <a:highlight>
                <a:schemeClr val="lt1"/>
              </a:highlight>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608" name="Shape 1608"/>
        <p:cNvGrpSpPr/>
        <p:nvPr/>
      </p:nvGrpSpPr>
      <p:grpSpPr>
        <a:xfrm>
          <a:off x="0" y="0"/>
          <a:ext cx="0" cy="0"/>
          <a:chOff x="0" y="0"/>
          <a:chExt cx="0" cy="0"/>
        </a:xfrm>
      </p:grpSpPr>
      <p:pic>
        <p:nvPicPr>
          <p:cNvPr descr="purpose-graphic-passion-mission-vocation-profession.jpg" id="1609" name="Google Shape;1609;p87"/>
          <p:cNvPicPr preferRelativeResize="0"/>
          <p:nvPr/>
        </p:nvPicPr>
        <p:blipFill rotWithShape="1">
          <a:blip r:embed="rId3">
            <a:alphaModFix/>
          </a:blip>
          <a:srcRect b="0" l="0" r="0" t="0"/>
          <a:stretch/>
        </p:blipFill>
        <p:spPr>
          <a:xfrm>
            <a:off x="1666432" y="0"/>
            <a:ext cx="5811144" cy="5143510"/>
          </a:xfrm>
          <a:prstGeom prst="rect">
            <a:avLst/>
          </a:prstGeom>
          <a:noFill/>
          <a:ln>
            <a:noFill/>
          </a:ln>
        </p:spPr>
      </p:pic>
      <p:sp>
        <p:nvSpPr>
          <p:cNvPr id="1610" name="Google Shape;1610;p87"/>
          <p:cNvSpPr txBox="1"/>
          <p:nvPr/>
        </p:nvSpPr>
        <p:spPr>
          <a:xfrm>
            <a:off x="8097094" y="123525"/>
            <a:ext cx="842100" cy="646500"/>
          </a:xfrm>
          <a:prstGeom prst="rect">
            <a:avLst/>
          </a:prstGeom>
          <a:solidFill>
            <a:srgbClr val="FFE599"/>
          </a:solid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11" name="Google Shape;1611;p87"/>
          <p:cNvSpPr txBox="1"/>
          <p:nvPr/>
        </p:nvSpPr>
        <p:spPr>
          <a:xfrm>
            <a:off x="5092200" y="3282450"/>
            <a:ext cx="10992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5" name="Shape 1615"/>
        <p:cNvGrpSpPr/>
        <p:nvPr/>
      </p:nvGrpSpPr>
      <p:grpSpPr>
        <a:xfrm>
          <a:off x="0" y="0"/>
          <a:ext cx="0" cy="0"/>
          <a:chOff x="0" y="0"/>
          <a:chExt cx="0" cy="0"/>
        </a:xfrm>
      </p:grpSpPr>
      <p:pic>
        <p:nvPicPr>
          <p:cNvPr id="1616" name="Google Shape;1616;p88"/>
          <p:cNvPicPr preferRelativeResize="0"/>
          <p:nvPr/>
        </p:nvPicPr>
        <p:blipFill rotWithShape="1">
          <a:blip r:embed="rId3">
            <a:alphaModFix/>
          </a:blip>
          <a:srcRect b="0" l="0" r="0" t="0"/>
          <a:stretch/>
        </p:blipFill>
        <p:spPr>
          <a:xfrm>
            <a:off x="1566334" y="199508"/>
            <a:ext cx="6126350" cy="2888644"/>
          </a:xfrm>
          <a:prstGeom prst="rect">
            <a:avLst/>
          </a:prstGeom>
          <a:noFill/>
          <a:ln>
            <a:noFill/>
          </a:ln>
        </p:spPr>
      </p:pic>
      <p:sp>
        <p:nvSpPr>
          <p:cNvPr id="1617" name="Google Shape;1617;p88"/>
          <p:cNvSpPr txBox="1"/>
          <p:nvPr/>
        </p:nvSpPr>
        <p:spPr>
          <a:xfrm>
            <a:off x="243275" y="3661819"/>
            <a:ext cx="3269100" cy="5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A61C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A61C00"/>
              </a:solidFill>
              <a:latin typeface="Arial"/>
              <a:ea typeface="Arial"/>
              <a:cs typeface="Arial"/>
              <a:sym typeface="Arial"/>
            </a:endParaRPr>
          </a:p>
        </p:txBody>
      </p:sp>
      <p:sp>
        <p:nvSpPr>
          <p:cNvPr id="1618" name="Google Shape;1618;p88"/>
          <p:cNvSpPr txBox="1"/>
          <p:nvPr/>
        </p:nvSpPr>
        <p:spPr>
          <a:xfrm>
            <a:off x="1471922" y="3338328"/>
            <a:ext cx="4719300" cy="78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793085"/>
                </a:solidFill>
                <a:latin typeface="Arial"/>
                <a:ea typeface="Arial"/>
                <a:cs typeface="Arial"/>
                <a:sym typeface="Arial"/>
              </a:rPr>
              <a:t>Kimberly Hetrick, Ed.D.</a:t>
            </a:r>
            <a:endParaRPr b="0" i="0" sz="1800" u="none" cap="none" strike="noStrike">
              <a:solidFill>
                <a:srgbClr val="79308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793085"/>
                </a:solidFill>
                <a:latin typeface="Arial"/>
                <a:ea typeface="Arial"/>
                <a:cs typeface="Arial"/>
                <a:sym typeface="Arial"/>
              </a:rPr>
              <a:t>CCL</a:t>
            </a:r>
            <a:r>
              <a:rPr lang="en" sz="1800">
                <a:solidFill>
                  <a:srgbClr val="793085"/>
                </a:solidFill>
              </a:rPr>
              <a:t> Director</a:t>
            </a:r>
            <a:r>
              <a:rPr b="0" i="0" lang="en" sz="1800" u="none" cap="none" strike="noStrike">
                <a:solidFill>
                  <a:srgbClr val="793085"/>
                </a:solidFill>
                <a:latin typeface="Arial"/>
                <a:ea typeface="Arial"/>
                <a:cs typeface="Arial"/>
                <a:sym typeface="Arial"/>
              </a:rPr>
              <a:t>, OESD 114</a:t>
            </a:r>
            <a:endParaRPr b="0" i="0" sz="1800" u="none" cap="none" strike="noStrike">
              <a:solidFill>
                <a:srgbClr val="79308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793085"/>
                </a:solidFill>
                <a:uFill>
                  <a:noFill/>
                </a:uFill>
                <a:latin typeface="Arial"/>
                <a:ea typeface="Arial"/>
                <a:cs typeface="Arial"/>
                <a:sym typeface="Arial"/>
                <a:hlinkClick r:id="rId4">
                  <a:extLst>
                    <a:ext uri="{A12FA001-AC4F-418D-AE19-62706E023703}">
                      <ahyp:hlinkClr val="tx"/>
                    </a:ext>
                  </a:extLst>
                </a:hlinkClick>
              </a:rPr>
              <a:t>khetrick@oesd114.org</a:t>
            </a:r>
            <a:endParaRPr b="0" i="0" sz="1800" u="none" cap="none" strike="noStrike">
              <a:solidFill>
                <a:srgbClr val="79308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793085"/>
                </a:solidFill>
                <a:latin typeface="Arial"/>
                <a:ea typeface="Arial"/>
                <a:cs typeface="Arial"/>
                <a:sym typeface="Arial"/>
              </a:rPr>
              <a:t>970.445.8958</a:t>
            </a:r>
            <a:endParaRPr b="0" i="0" sz="1800" u="none" cap="none" strike="noStrike">
              <a:solidFill>
                <a:srgbClr val="793085"/>
              </a:solidFill>
              <a:latin typeface="Arial"/>
              <a:ea typeface="Arial"/>
              <a:cs typeface="Arial"/>
              <a:sym typeface="Arial"/>
            </a:endParaRPr>
          </a:p>
        </p:txBody>
      </p:sp>
      <p:sp>
        <p:nvSpPr>
          <p:cNvPr id="1619" name="Google Shape;1619;p88"/>
          <p:cNvSpPr txBox="1"/>
          <p:nvPr/>
        </p:nvSpPr>
        <p:spPr>
          <a:xfrm>
            <a:off x="6206125" y="3725831"/>
            <a:ext cx="2721900" cy="65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A61C00"/>
              </a:solidFill>
              <a:latin typeface="Arial"/>
              <a:ea typeface="Arial"/>
              <a:cs typeface="Arial"/>
              <a:sym typeface="Arial"/>
            </a:endParaRPr>
          </a:p>
        </p:txBody>
      </p:sp>
      <p:sp>
        <p:nvSpPr>
          <p:cNvPr id="1620" name="Google Shape;1620;p88"/>
          <p:cNvSpPr txBox="1"/>
          <p:nvPr/>
        </p:nvSpPr>
        <p:spPr>
          <a:xfrm>
            <a:off x="1273834" y="4556903"/>
            <a:ext cx="77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 sz="1800" u="sng" cap="none" strike="noStrike">
                <a:solidFill>
                  <a:srgbClr val="002060"/>
                </a:solidFill>
                <a:latin typeface="Arial"/>
                <a:ea typeface="Arial"/>
                <a:cs typeface="Arial"/>
                <a:sym typeface="Arial"/>
                <a:hlinkClick r:id="rId5">
                  <a:extLst>
                    <a:ext uri="{A12FA001-AC4F-418D-AE19-62706E023703}">
                      <ahyp:hlinkClr val="tx"/>
                    </a:ext>
                  </a:extLst>
                </a:hlinkClick>
              </a:rPr>
              <a:t>Sign up for the OESD 114 Career Connected Learning Newsletter</a:t>
            </a:r>
            <a:endParaRPr b="0" i="0" sz="1800" u="none" cap="none" strike="noStrike">
              <a:solidFill>
                <a:srgbClr val="002060"/>
              </a:solidFill>
              <a:latin typeface="Arial"/>
              <a:ea typeface="Arial"/>
              <a:cs typeface="Arial"/>
              <a:sym typeface="Arial"/>
            </a:endParaRPr>
          </a:p>
        </p:txBody>
      </p:sp>
      <p:sp>
        <p:nvSpPr>
          <p:cNvPr id="1621" name="Google Shape;1621;p88"/>
          <p:cNvSpPr txBox="1"/>
          <p:nvPr/>
        </p:nvSpPr>
        <p:spPr>
          <a:xfrm>
            <a:off x="107350" y="614475"/>
            <a:ext cx="1323000" cy="661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t/>
            </a:r>
            <a:endParaRPr b="0" i="0" sz="3100" u="none" cap="none" strike="noStrike">
              <a:solidFill>
                <a:srgbClr val="CC0000"/>
              </a:solidFill>
              <a:latin typeface="Open Sans"/>
              <a:ea typeface="Open Sans"/>
              <a:cs typeface="Open Sans"/>
              <a:sym typeface="Open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pic>
        <p:nvPicPr>
          <p:cNvPr descr="100+ Resources Pictures [HD] | Download Free Images on Unsplash" id="1626" name="Google Shape;1626;p89"/>
          <p:cNvPicPr preferRelativeResize="0"/>
          <p:nvPr/>
        </p:nvPicPr>
        <p:blipFill rotWithShape="1">
          <a:blip r:embed="rId3">
            <a:alphaModFix/>
          </a:blip>
          <a:srcRect b="0" l="0" r="0" t="0"/>
          <a:stretch/>
        </p:blipFill>
        <p:spPr>
          <a:xfrm>
            <a:off x="1536575" y="540688"/>
            <a:ext cx="6070850" cy="40621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pic>
        <p:nvPicPr>
          <p:cNvPr id="1631" name="Google Shape;1631;g25c3eedcc01_0_0"/>
          <p:cNvPicPr preferRelativeResize="0"/>
          <p:nvPr/>
        </p:nvPicPr>
        <p:blipFill>
          <a:blip r:embed="rId3">
            <a:alphaModFix/>
          </a:blip>
          <a:stretch>
            <a:fillRect/>
          </a:stretch>
        </p:blipFill>
        <p:spPr>
          <a:xfrm>
            <a:off x="152400" y="152400"/>
            <a:ext cx="8839204" cy="480372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6" name="Shape 1636"/>
        <p:cNvGrpSpPr/>
        <p:nvPr/>
      </p:nvGrpSpPr>
      <p:grpSpPr>
        <a:xfrm>
          <a:off x="0" y="0"/>
          <a:ext cx="0" cy="0"/>
          <a:chOff x="0" y="0"/>
          <a:chExt cx="0" cy="0"/>
        </a:xfrm>
      </p:grpSpPr>
      <p:sp>
        <p:nvSpPr>
          <p:cNvPr id="1637" name="Google Shape;1637;p90"/>
          <p:cNvSpPr txBox="1"/>
          <p:nvPr>
            <p:ph type="title"/>
          </p:nvPr>
        </p:nvSpPr>
        <p:spPr>
          <a:xfrm>
            <a:off x="366804" y="177017"/>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600"/>
              <a:buFont typeface="Quattrocento Sans"/>
              <a:buNone/>
            </a:pPr>
            <a:r>
              <a:rPr b="0" lang="en">
                <a:latin typeface="Quattrocento Sans"/>
                <a:ea typeface="Quattrocento Sans"/>
                <a:cs typeface="Quattrocento Sans"/>
                <a:sym typeface="Quattrocento Sans"/>
              </a:rPr>
              <a:t>Resources</a:t>
            </a:r>
            <a:endParaRPr b="0" sz="1800">
              <a:latin typeface="Quattrocento Sans"/>
              <a:ea typeface="Quattrocento Sans"/>
              <a:cs typeface="Quattrocento Sans"/>
              <a:sym typeface="Quattrocento Sans"/>
            </a:endParaRPr>
          </a:p>
        </p:txBody>
      </p:sp>
      <p:sp>
        <p:nvSpPr>
          <p:cNvPr id="1638" name="Google Shape;1638;p90"/>
          <p:cNvSpPr txBox="1"/>
          <p:nvPr>
            <p:ph idx="4294967295" type="body"/>
          </p:nvPr>
        </p:nvSpPr>
        <p:spPr>
          <a:xfrm>
            <a:off x="527539" y="1268016"/>
            <a:ext cx="7565100" cy="3305400"/>
          </a:xfrm>
          <a:prstGeom prst="rect">
            <a:avLst/>
          </a:prstGeom>
          <a:noFill/>
          <a:ln>
            <a:noFill/>
          </a:ln>
        </p:spPr>
        <p:txBody>
          <a:bodyPr anchorCtr="0" anchor="t" bIns="34275" lIns="68575" spcFirstLastPara="1" rIns="68575" wrap="square" tIns="34275">
            <a:normAutofit/>
          </a:bodyPr>
          <a:lstStyle/>
          <a:p>
            <a:pPr indent="-177800" lvl="0" marL="177800" rtl="0" algn="l">
              <a:lnSpc>
                <a:spcPct val="90000"/>
              </a:lnSpc>
              <a:spcBef>
                <a:spcPts val="0"/>
              </a:spcBef>
              <a:spcAft>
                <a:spcPts val="0"/>
              </a:spcAft>
              <a:buClr>
                <a:schemeClr val="dk1"/>
              </a:buClr>
              <a:buSzPts val="1600"/>
              <a:buChar char="●"/>
            </a:pPr>
            <a:r>
              <a:rPr lang="en" u="sng">
                <a:solidFill>
                  <a:schemeClr val="hlink"/>
                </a:solidFill>
                <a:highlight>
                  <a:srgbClr val="FFFFFF"/>
                </a:highlight>
                <a:hlinkClick r:id="rId3"/>
              </a:rPr>
              <a:t>High School and Beyond Plan Template</a:t>
            </a:r>
            <a:endParaRPr>
              <a:highlight>
                <a:srgbClr val="FFFFFF"/>
              </a:highlight>
            </a:endParaRPr>
          </a:p>
          <a:p>
            <a:pPr indent="-177800" lvl="0" marL="177800" rtl="0" algn="l">
              <a:lnSpc>
                <a:spcPct val="90000"/>
              </a:lnSpc>
              <a:spcBef>
                <a:spcPts val="900"/>
              </a:spcBef>
              <a:spcAft>
                <a:spcPts val="0"/>
              </a:spcAft>
              <a:buClr>
                <a:schemeClr val="dk1"/>
              </a:buClr>
              <a:buSzPts val="1600"/>
              <a:buChar char="●"/>
            </a:pPr>
            <a:r>
              <a:rPr lang="en" u="sng">
                <a:solidFill>
                  <a:schemeClr val="hlink"/>
                </a:solidFill>
                <a:highlight>
                  <a:srgbClr val="FFFFFF"/>
                </a:highlight>
                <a:hlinkClick r:id="rId4"/>
              </a:rPr>
              <a:t>Secondary Transition and HSBP</a:t>
            </a:r>
            <a:endParaRPr>
              <a:highlight>
                <a:srgbClr val="FFFFFF"/>
              </a:highlight>
            </a:endParaRPr>
          </a:p>
          <a:p>
            <a:pPr indent="0" lvl="0" marL="0" rtl="0" algn="l">
              <a:lnSpc>
                <a:spcPct val="90000"/>
              </a:lnSpc>
              <a:spcBef>
                <a:spcPts val="900"/>
              </a:spcBef>
              <a:spcAft>
                <a:spcPts val="0"/>
              </a:spcAft>
              <a:buClr>
                <a:schemeClr val="dk1"/>
              </a:buClr>
              <a:buSzPts val="1600"/>
              <a:buNone/>
            </a:pPr>
            <a:r>
              <a:rPr lang="en"/>
              <a:t>Please reach out with any questions on today’s content:</a:t>
            </a:r>
            <a:endParaRPr/>
          </a:p>
          <a:p>
            <a:pPr indent="-177800" lvl="1" marL="520700" rtl="0" algn="l">
              <a:lnSpc>
                <a:spcPct val="90000"/>
              </a:lnSpc>
              <a:spcBef>
                <a:spcPts val="900"/>
              </a:spcBef>
              <a:spcAft>
                <a:spcPts val="0"/>
              </a:spcAft>
              <a:buClr>
                <a:schemeClr val="dk1"/>
              </a:buClr>
              <a:buSzPts val="1600"/>
              <a:buChar char="○"/>
            </a:pPr>
            <a:r>
              <a:rPr lang="en" u="sng">
                <a:solidFill>
                  <a:schemeClr val="hlink"/>
                </a:solidFill>
                <a:hlinkClick r:id="rId5"/>
              </a:rPr>
              <a:t>Tania.May@k12.wa.us</a:t>
            </a:r>
            <a:r>
              <a:rPr lang="en"/>
              <a:t> – Special Education</a:t>
            </a:r>
            <a:endParaRPr/>
          </a:p>
          <a:p>
            <a:pPr indent="-177800" lvl="1" marL="520700" rtl="0" algn="l">
              <a:lnSpc>
                <a:spcPct val="90000"/>
              </a:lnSpc>
              <a:spcBef>
                <a:spcPts val="900"/>
              </a:spcBef>
              <a:spcAft>
                <a:spcPts val="0"/>
              </a:spcAft>
              <a:buClr>
                <a:schemeClr val="hlink"/>
              </a:buClr>
              <a:buSzPts val="1600"/>
              <a:buChar char="○"/>
            </a:pPr>
            <a:r>
              <a:rPr lang="en" u="sng">
                <a:solidFill>
                  <a:schemeClr val="hlink"/>
                </a:solidFill>
                <a:highlight>
                  <a:srgbClr val="FFFFFF"/>
                </a:highlight>
                <a:hlinkClick r:id="rId6"/>
              </a:rPr>
              <a:t>Alexandra.Toney@k12.wa.us</a:t>
            </a:r>
            <a:r>
              <a:rPr lang="en">
                <a:highlight>
                  <a:srgbClr val="FFFFFF"/>
                </a:highlight>
              </a:rPr>
              <a:t>  - Special Education</a:t>
            </a:r>
            <a:endParaRPr/>
          </a:p>
          <a:p>
            <a:pPr indent="-177800" lvl="1" marL="520700" rtl="0" algn="l">
              <a:lnSpc>
                <a:spcPct val="90000"/>
              </a:lnSpc>
              <a:spcBef>
                <a:spcPts val="900"/>
              </a:spcBef>
              <a:spcAft>
                <a:spcPts val="0"/>
              </a:spcAft>
              <a:buClr>
                <a:schemeClr val="dk1"/>
              </a:buClr>
              <a:buSzPts val="1600"/>
              <a:buChar char="○"/>
            </a:pPr>
            <a:r>
              <a:rPr lang="en" u="sng">
                <a:solidFill>
                  <a:schemeClr val="hlink"/>
                </a:solidFill>
                <a:hlinkClick r:id="rId7"/>
              </a:rPr>
              <a:t>Maria Muto</a:t>
            </a:r>
            <a:r>
              <a:rPr lang="en" u="sng">
                <a:solidFill>
                  <a:schemeClr val="hlink"/>
                </a:solidFill>
                <a:highlight>
                  <a:srgbClr val="FFFFFF"/>
                </a:highlight>
                <a:hlinkClick r:id="rId8"/>
              </a:rPr>
              <a:t>- </a:t>
            </a:r>
            <a:r>
              <a:rPr lang="en">
                <a:highlight>
                  <a:srgbClr val="FFFFFF"/>
                </a:highlight>
              </a:rPr>
              <a:t>Graduation</a:t>
            </a:r>
            <a:endParaRPr/>
          </a:p>
          <a:p>
            <a:pPr indent="0" lvl="0" marL="0" rtl="0" algn="l">
              <a:lnSpc>
                <a:spcPct val="90000"/>
              </a:lnSpc>
              <a:spcBef>
                <a:spcPts val="900"/>
              </a:spcBef>
              <a:spcAft>
                <a:spcPts val="0"/>
              </a:spcAft>
              <a:buClr>
                <a:schemeClr val="dk1"/>
              </a:buClr>
              <a:buSzPts val="1600"/>
              <a:buNone/>
            </a:pPr>
            <a:r>
              <a:t/>
            </a:r>
            <a:endParaRPr u="sng">
              <a:solidFill>
                <a:schemeClr val="hlink"/>
              </a:solidFill>
              <a:highlight>
                <a:srgbClr val="FFFFFF"/>
              </a:highlight>
              <a:hlinkClick r:id="rId9"/>
            </a:endParaRPr>
          </a:p>
        </p:txBody>
      </p:sp>
      <p:pic>
        <p:nvPicPr>
          <p:cNvPr descr="Icon for email and phone contact&#10;" id="1639" name="Google Shape;1639;p90"/>
          <p:cNvPicPr preferRelativeResize="0"/>
          <p:nvPr/>
        </p:nvPicPr>
        <p:blipFill rotWithShape="1">
          <a:blip r:embed="rId10">
            <a:alphaModFix/>
          </a:blip>
          <a:srcRect b="0" l="0" r="0" t="0"/>
          <a:stretch/>
        </p:blipFill>
        <p:spPr>
          <a:xfrm>
            <a:off x="7361104" y="2999960"/>
            <a:ext cx="1463332" cy="1463332"/>
          </a:xfrm>
          <a:prstGeom prst="rect">
            <a:avLst/>
          </a:prstGeom>
          <a:noFill/>
          <a:ln>
            <a:noFill/>
          </a:ln>
        </p:spPr>
      </p:pic>
      <p:sp>
        <p:nvSpPr>
          <p:cNvPr id="1640" name="Google Shape;1640;p90"/>
          <p:cNvSpPr txBox="1"/>
          <p:nvPr>
            <p:ph idx="12" type="sldNum"/>
          </p:nvPr>
        </p:nvSpPr>
        <p:spPr>
          <a:xfrm>
            <a:off x="6324600" y="4705478"/>
            <a:ext cx="2133600" cy="2727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40403D"/>
              </a:buClr>
              <a:buSzPts val="1200"/>
              <a:buFont typeface="Quattrocento Sans"/>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5" name="Shape 1645"/>
        <p:cNvGrpSpPr/>
        <p:nvPr/>
      </p:nvGrpSpPr>
      <p:grpSpPr>
        <a:xfrm>
          <a:off x="0" y="0"/>
          <a:ext cx="0" cy="0"/>
          <a:chOff x="0" y="0"/>
          <a:chExt cx="0" cy="0"/>
        </a:xfrm>
      </p:grpSpPr>
      <p:sp>
        <p:nvSpPr>
          <p:cNvPr id="1646" name="Google Shape;1646;p91"/>
          <p:cNvSpPr txBox="1"/>
          <p:nvPr>
            <p:ph type="title"/>
          </p:nvPr>
        </p:nvSpPr>
        <p:spPr>
          <a:xfrm>
            <a:off x="255563" y="4812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33333"/>
              <a:buNone/>
            </a:pPr>
            <a:r>
              <a:rPr lang="en" sz="3000" u="sng">
                <a:solidFill>
                  <a:schemeClr val="hlink"/>
                </a:solidFill>
                <a:hlinkClick r:id="rId3"/>
              </a:rPr>
              <a:t>Center for Change in Transition Services</a:t>
            </a:r>
            <a:endParaRPr sz="3000"/>
          </a:p>
        </p:txBody>
      </p:sp>
      <p:sp>
        <p:nvSpPr>
          <p:cNvPr id="1647" name="Google Shape;1647;p91"/>
          <p:cNvSpPr txBox="1"/>
          <p:nvPr>
            <p:ph idx="1" type="body"/>
          </p:nvPr>
        </p:nvSpPr>
        <p:spPr>
          <a:xfrm>
            <a:off x="311700" y="1893431"/>
            <a:ext cx="8520600" cy="2675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800"/>
              <a:buNone/>
            </a:pPr>
            <a:r>
              <a:rPr b="1" lang="en" sz="1100">
                <a:solidFill>
                  <a:srgbClr val="990000"/>
                </a:solidFill>
                <a:highlight>
                  <a:srgbClr val="FFFFFF"/>
                </a:highlight>
                <a:latin typeface="Arial"/>
                <a:ea typeface="Arial"/>
                <a:cs typeface="Arial"/>
                <a:sym typeface="Arial"/>
              </a:rPr>
              <a:t>CCTS Goals:</a:t>
            </a:r>
            <a:endParaRPr b="1" sz="1100">
              <a:solidFill>
                <a:srgbClr val="990000"/>
              </a:solidFill>
              <a:highlight>
                <a:srgbClr val="FFFFFF"/>
              </a:highlight>
              <a:latin typeface="Arial"/>
              <a:ea typeface="Arial"/>
              <a:cs typeface="Arial"/>
              <a:sym typeface="Arial"/>
            </a:endParaRPr>
          </a:p>
          <a:p>
            <a:pPr indent="-234950" lvl="0" marL="342900" rtl="0" algn="l">
              <a:lnSpc>
                <a:spcPct val="100000"/>
              </a:lnSpc>
              <a:spcBef>
                <a:spcPts val="2300"/>
              </a:spcBef>
              <a:spcAft>
                <a:spcPts val="0"/>
              </a:spcAft>
              <a:buClr>
                <a:srgbClr val="333333"/>
              </a:buClr>
              <a:buSzPts val="1100"/>
              <a:buFont typeface="Arial"/>
              <a:buChar char="●"/>
            </a:pPr>
            <a:r>
              <a:rPr lang="en" sz="1100">
                <a:solidFill>
                  <a:srgbClr val="333333"/>
                </a:solidFill>
                <a:highlight>
                  <a:srgbClr val="FFFFFF"/>
                </a:highlight>
                <a:latin typeface="Arial"/>
                <a:ea typeface="Arial"/>
                <a:cs typeface="Arial"/>
                <a:sym typeface="Arial"/>
              </a:rPr>
              <a:t>Increase inclusionary practices in general education, focusing on partnerships between Special Education and CTE</a:t>
            </a:r>
            <a:endParaRPr sz="1100">
              <a:solidFill>
                <a:srgbClr val="333333"/>
              </a:solidFill>
              <a:highlight>
                <a:srgbClr val="FFFFFF"/>
              </a:highlight>
              <a:latin typeface="Arial"/>
              <a:ea typeface="Arial"/>
              <a:cs typeface="Arial"/>
              <a:sym typeface="Arial"/>
            </a:endParaRPr>
          </a:p>
          <a:p>
            <a:pPr indent="-234950" lvl="0" marL="342900" rtl="0" algn="l">
              <a:lnSpc>
                <a:spcPct val="100000"/>
              </a:lnSpc>
              <a:spcBef>
                <a:spcPts val="0"/>
              </a:spcBef>
              <a:spcAft>
                <a:spcPts val="0"/>
              </a:spcAft>
              <a:buClr>
                <a:srgbClr val="333333"/>
              </a:buClr>
              <a:buSzPts val="1100"/>
              <a:buFont typeface="Arial"/>
              <a:buChar char="●"/>
            </a:pPr>
            <a:r>
              <a:rPr lang="en" sz="1100">
                <a:solidFill>
                  <a:srgbClr val="333333"/>
                </a:solidFill>
                <a:highlight>
                  <a:srgbClr val="FFFFFF"/>
                </a:highlight>
                <a:latin typeface="Arial"/>
                <a:ea typeface="Arial"/>
                <a:cs typeface="Arial"/>
                <a:sym typeface="Arial"/>
              </a:rPr>
              <a:t>Promote positive shifts in student expectations and opportunities</a:t>
            </a:r>
            <a:endParaRPr sz="1100">
              <a:solidFill>
                <a:srgbClr val="333333"/>
              </a:solidFill>
              <a:highlight>
                <a:srgbClr val="FFFFFF"/>
              </a:highlight>
              <a:latin typeface="Arial"/>
              <a:ea typeface="Arial"/>
              <a:cs typeface="Arial"/>
              <a:sym typeface="Arial"/>
            </a:endParaRPr>
          </a:p>
          <a:p>
            <a:pPr indent="-234950" lvl="0" marL="342900" rtl="0" algn="l">
              <a:lnSpc>
                <a:spcPct val="100000"/>
              </a:lnSpc>
              <a:spcBef>
                <a:spcPts val="0"/>
              </a:spcBef>
              <a:spcAft>
                <a:spcPts val="0"/>
              </a:spcAft>
              <a:buClr>
                <a:srgbClr val="333333"/>
              </a:buClr>
              <a:buSzPts val="1100"/>
              <a:buFont typeface="Arial"/>
              <a:buChar char="●"/>
            </a:pPr>
            <a:r>
              <a:rPr lang="en" sz="1100">
                <a:solidFill>
                  <a:srgbClr val="333333"/>
                </a:solidFill>
                <a:highlight>
                  <a:srgbClr val="FFFFFF"/>
                </a:highlight>
                <a:latin typeface="Arial"/>
                <a:ea typeface="Arial"/>
                <a:cs typeface="Arial"/>
                <a:sym typeface="Arial"/>
              </a:rPr>
              <a:t>Expand possibilities for CTE access</a:t>
            </a:r>
            <a:endParaRPr sz="1100">
              <a:solidFill>
                <a:srgbClr val="333333"/>
              </a:solidFill>
              <a:highlight>
                <a:srgbClr val="FFFFFF"/>
              </a:highlight>
              <a:latin typeface="Arial"/>
              <a:ea typeface="Arial"/>
              <a:cs typeface="Arial"/>
              <a:sym typeface="Arial"/>
            </a:endParaRPr>
          </a:p>
          <a:p>
            <a:pPr indent="-234950" lvl="0" marL="342900" rtl="0" algn="l">
              <a:lnSpc>
                <a:spcPct val="100000"/>
              </a:lnSpc>
              <a:spcBef>
                <a:spcPts val="0"/>
              </a:spcBef>
              <a:spcAft>
                <a:spcPts val="0"/>
              </a:spcAft>
              <a:buClr>
                <a:srgbClr val="333333"/>
              </a:buClr>
              <a:buSzPts val="1100"/>
              <a:buFont typeface="Arial"/>
              <a:buChar char="●"/>
            </a:pPr>
            <a:r>
              <a:rPr lang="en" sz="1100">
                <a:solidFill>
                  <a:srgbClr val="333333"/>
                </a:solidFill>
                <a:highlight>
                  <a:srgbClr val="FFFFFF"/>
                </a:highlight>
                <a:latin typeface="Arial"/>
                <a:ea typeface="Arial"/>
                <a:cs typeface="Arial"/>
                <a:sym typeface="Arial"/>
              </a:rPr>
              <a:t>Develop meaningful, data-informed action plans for districts</a:t>
            </a:r>
            <a:endParaRPr sz="1100">
              <a:solidFill>
                <a:srgbClr val="333333"/>
              </a:solidFill>
              <a:highlight>
                <a:srgbClr val="FFFFFF"/>
              </a:highlight>
              <a:latin typeface="Arial"/>
              <a:ea typeface="Arial"/>
              <a:cs typeface="Arial"/>
              <a:sym typeface="Arial"/>
            </a:endParaRPr>
          </a:p>
          <a:p>
            <a:pPr indent="-234950" lvl="0" marL="342900" rtl="0" algn="l">
              <a:lnSpc>
                <a:spcPct val="100000"/>
              </a:lnSpc>
              <a:spcBef>
                <a:spcPts val="0"/>
              </a:spcBef>
              <a:spcAft>
                <a:spcPts val="0"/>
              </a:spcAft>
              <a:buClr>
                <a:srgbClr val="333333"/>
              </a:buClr>
              <a:buSzPts val="1100"/>
              <a:buFont typeface="Arial"/>
              <a:buChar char="●"/>
            </a:pPr>
            <a:r>
              <a:rPr lang="en" sz="1100">
                <a:solidFill>
                  <a:srgbClr val="333333"/>
                </a:solidFill>
                <a:highlight>
                  <a:srgbClr val="FFFFFF"/>
                </a:highlight>
                <a:latin typeface="Arial"/>
                <a:ea typeface="Arial"/>
                <a:cs typeface="Arial"/>
                <a:sym typeface="Arial"/>
              </a:rPr>
              <a:t>Offer support and technical assistance from skilled transition specialists</a:t>
            </a:r>
            <a:endParaRPr sz="1100">
              <a:solidFill>
                <a:srgbClr val="333333"/>
              </a:solidFill>
              <a:highlight>
                <a:srgbClr val="FFFFFF"/>
              </a:highlight>
              <a:latin typeface="Arial"/>
              <a:ea typeface="Arial"/>
              <a:cs typeface="Arial"/>
              <a:sym typeface="Arial"/>
            </a:endParaRPr>
          </a:p>
          <a:p>
            <a:pPr indent="-234950" lvl="0" marL="342900" rtl="0" algn="l">
              <a:lnSpc>
                <a:spcPct val="100000"/>
              </a:lnSpc>
              <a:spcBef>
                <a:spcPts val="0"/>
              </a:spcBef>
              <a:spcAft>
                <a:spcPts val="0"/>
              </a:spcAft>
              <a:buClr>
                <a:srgbClr val="333333"/>
              </a:buClr>
              <a:buSzPts val="1100"/>
              <a:buFont typeface="Arial"/>
              <a:buChar char="●"/>
            </a:pPr>
            <a:r>
              <a:rPr lang="en" sz="1100">
                <a:solidFill>
                  <a:srgbClr val="333333"/>
                </a:solidFill>
                <a:highlight>
                  <a:srgbClr val="FFFFFF"/>
                </a:highlight>
                <a:latin typeface="Arial"/>
                <a:ea typeface="Arial"/>
                <a:cs typeface="Arial"/>
                <a:sym typeface="Arial"/>
              </a:rPr>
              <a:t>Encourage systemic change in teacher practices</a:t>
            </a:r>
            <a:endParaRPr sz="1100">
              <a:solidFill>
                <a:srgbClr val="333333"/>
              </a:solidFill>
              <a:highlight>
                <a:srgbClr val="FFFFFF"/>
              </a:highlight>
              <a:latin typeface="Arial"/>
              <a:ea typeface="Arial"/>
              <a:cs typeface="Arial"/>
              <a:sym typeface="Arial"/>
            </a:endParaRPr>
          </a:p>
          <a:p>
            <a:pPr indent="0" lvl="0" marL="0" rtl="0" algn="l">
              <a:lnSpc>
                <a:spcPct val="100000"/>
              </a:lnSpc>
              <a:spcBef>
                <a:spcPts val="2300"/>
              </a:spcBef>
              <a:spcAft>
                <a:spcPts val="0"/>
              </a:spcAft>
              <a:buSzPts val="1800"/>
              <a:buNone/>
            </a:pPr>
            <a:r>
              <a:t/>
            </a:r>
            <a:endParaRPr/>
          </a:p>
        </p:txBody>
      </p:sp>
      <p:sp>
        <p:nvSpPr>
          <p:cNvPr id="1648" name="Google Shape;1648;p91"/>
          <p:cNvSpPr txBox="1"/>
          <p:nvPr>
            <p:ph idx="12" type="sldNum"/>
          </p:nvPr>
        </p:nvSpPr>
        <p:spPr>
          <a:xfrm>
            <a:off x="6354343" y="3497413"/>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lnSpc>
                <a:spcPct val="100000"/>
              </a:lnSpc>
              <a:spcBef>
                <a:spcPts val="0"/>
              </a:spcBef>
              <a:spcAft>
                <a:spcPts val="0"/>
              </a:spcAft>
              <a:buClr>
                <a:schemeClr val="dk2"/>
              </a:buClr>
              <a:buSzPct val="100000"/>
              <a:buFont typeface="Open Sans"/>
              <a:buNone/>
            </a:pPr>
            <a:fld id="{00000000-1234-1234-1234-123412341234}" type="slidenum">
              <a:rPr lang="en"/>
              <a:t>‹#›</a:t>
            </a:fld>
            <a:endParaRPr/>
          </a:p>
        </p:txBody>
      </p:sp>
      <p:pic>
        <p:nvPicPr>
          <p:cNvPr id="1649" name="Google Shape;1649;p91"/>
          <p:cNvPicPr preferRelativeResize="0"/>
          <p:nvPr/>
        </p:nvPicPr>
        <p:blipFill rotWithShape="1">
          <a:blip r:embed="rId4">
            <a:alphaModFix/>
          </a:blip>
          <a:srcRect b="0" l="0" r="0" t="0"/>
          <a:stretch/>
        </p:blipFill>
        <p:spPr>
          <a:xfrm>
            <a:off x="7100681" y="392700"/>
            <a:ext cx="1514475" cy="1700213"/>
          </a:xfrm>
          <a:prstGeom prst="rect">
            <a:avLst/>
          </a:prstGeom>
          <a:noFill/>
          <a:ln>
            <a:noFill/>
          </a:ln>
        </p:spPr>
      </p:pic>
      <p:sp>
        <p:nvSpPr>
          <p:cNvPr id="1650" name="Google Shape;1650;p91"/>
          <p:cNvSpPr txBox="1"/>
          <p:nvPr/>
        </p:nvSpPr>
        <p:spPr>
          <a:xfrm>
            <a:off x="5303438" y="2779247"/>
            <a:ext cx="3002400" cy="1493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990000"/>
                </a:solidFill>
                <a:latin typeface="Arial"/>
                <a:ea typeface="Arial"/>
                <a:cs typeface="Arial"/>
                <a:sym typeface="Arial"/>
              </a:rPr>
              <a:t>Measurements:</a:t>
            </a:r>
            <a:endParaRPr b="1" i="0" sz="1100" u="none" cap="none" strike="noStrike">
              <a:solidFill>
                <a:srgbClr val="99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34950" lvl="0" marL="3429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Increased CTE course enrollment of students with disabilities</a:t>
            </a:r>
            <a:endParaRPr b="0" i="0" sz="1100" u="none" cap="none" strike="noStrike">
              <a:solidFill>
                <a:srgbClr val="000000"/>
              </a:solidFill>
              <a:latin typeface="Arial"/>
              <a:ea typeface="Arial"/>
              <a:cs typeface="Arial"/>
              <a:sym typeface="Arial"/>
            </a:endParaRPr>
          </a:p>
          <a:p>
            <a:pPr indent="-234950" lvl="0" marL="3429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Improved graduation rates for students with disabilities</a:t>
            </a:r>
            <a:endParaRPr b="0" i="0" sz="1100" u="none" cap="none" strike="noStrike">
              <a:solidFill>
                <a:srgbClr val="000000"/>
              </a:solidFill>
              <a:latin typeface="Arial"/>
              <a:ea typeface="Arial"/>
              <a:cs typeface="Arial"/>
              <a:sym typeface="Arial"/>
            </a:endParaRPr>
          </a:p>
          <a:p>
            <a:pPr indent="-234950" lvl="0" marL="3429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Increased post-school engagement for students with disabilities.</a:t>
            </a:r>
            <a:endParaRPr b="0" i="0" sz="1100" u="none" cap="none" strike="noStrike">
              <a:solidFill>
                <a:srgbClr val="000000"/>
              </a:solidFill>
              <a:latin typeface="Arial"/>
              <a:ea typeface="Arial"/>
              <a:cs typeface="Arial"/>
              <a:sym typeface="Arial"/>
            </a:endParaRPr>
          </a:p>
        </p:txBody>
      </p:sp>
      <p:sp>
        <p:nvSpPr>
          <p:cNvPr id="1651" name="Google Shape;1651;p91"/>
          <p:cNvSpPr txBox="1"/>
          <p:nvPr/>
        </p:nvSpPr>
        <p:spPr>
          <a:xfrm>
            <a:off x="799819" y="1242806"/>
            <a:ext cx="6213900" cy="477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Quattrocento Sans"/>
                <a:ea typeface="Quattrocento Sans"/>
                <a:cs typeface="Quattrocento Sans"/>
                <a:sym typeface="Quattrocento Sans"/>
              </a:rPr>
              <a:t>CCTS is one of several agencies collaborating with OSPI as part of the </a:t>
            </a:r>
            <a:r>
              <a:rPr b="0" i="0" lang="en" sz="1100" u="sng" cap="none" strike="noStrike">
                <a:solidFill>
                  <a:schemeClr val="hlink"/>
                </a:solidFill>
                <a:latin typeface="Quattrocento Sans"/>
                <a:ea typeface="Quattrocento Sans"/>
                <a:cs typeface="Quattrocento Sans"/>
                <a:sym typeface="Quattrocento Sans"/>
                <a:hlinkClick r:id="rId5"/>
              </a:rPr>
              <a:t>Inclusionary Practices Professional Development Project.</a:t>
            </a:r>
            <a:endParaRPr b="0" i="0" sz="1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6" name="Shape 1656"/>
        <p:cNvGrpSpPr/>
        <p:nvPr/>
      </p:nvGrpSpPr>
      <p:grpSpPr>
        <a:xfrm>
          <a:off x="0" y="0"/>
          <a:ext cx="0" cy="0"/>
          <a:chOff x="0" y="0"/>
          <a:chExt cx="0" cy="0"/>
        </a:xfrm>
      </p:grpSpPr>
      <p:sp>
        <p:nvSpPr>
          <p:cNvPr id="1657" name="Google Shape;1657;p9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a:t>Microsoft Autism Hiring Program</a:t>
            </a:r>
            <a:endParaRPr/>
          </a:p>
        </p:txBody>
      </p:sp>
      <p:sp>
        <p:nvSpPr>
          <p:cNvPr id="1658" name="Google Shape;1658;p92"/>
          <p:cNvSpPr txBox="1"/>
          <p:nvPr>
            <p:ph idx="1" type="body"/>
          </p:nvPr>
        </p:nvSpPr>
        <p:spPr>
          <a:xfrm>
            <a:off x="628650" y="1369219"/>
            <a:ext cx="7886700" cy="3192000"/>
          </a:xfrm>
          <a:prstGeom prst="rect">
            <a:avLst/>
          </a:prstGeom>
          <a:noFill/>
          <a:ln>
            <a:noFill/>
          </a:ln>
        </p:spPr>
        <p:txBody>
          <a:bodyPr anchorCtr="0" anchor="t" bIns="34275" lIns="68575" spcFirstLastPara="1" rIns="68575" wrap="square" tIns="34275">
            <a:normAutofit/>
          </a:bodyPr>
          <a:lstStyle/>
          <a:p>
            <a:pPr indent="0" lvl="0" marL="622300" marR="622300" rtl="0" algn="l">
              <a:lnSpc>
                <a:spcPct val="116666"/>
              </a:lnSpc>
              <a:spcBef>
                <a:spcPts val="0"/>
              </a:spcBef>
              <a:spcAft>
                <a:spcPts val="0"/>
              </a:spcAft>
              <a:buSzPts val="1400"/>
              <a:buNone/>
            </a:pPr>
            <a:r>
              <a:rPr b="1" lang="en" sz="1700" u="sng">
                <a:solidFill>
                  <a:schemeClr val="hlink"/>
                </a:solidFill>
                <a:latin typeface="Helvetica Neue"/>
                <a:ea typeface="Helvetica Neue"/>
                <a:cs typeface="Helvetica Neue"/>
                <a:sym typeface="Helvetica Neue"/>
                <a:hlinkClick r:id="rId3"/>
              </a:rPr>
              <a:t>Microsoft Neurodiversity Hiring Program &amp; FAQ</a:t>
            </a:r>
            <a:endParaRPr b="1" sz="1700">
              <a:solidFill>
                <a:srgbClr val="000000"/>
              </a:solidFill>
              <a:latin typeface="Helvetica Neue"/>
              <a:ea typeface="Helvetica Neue"/>
              <a:cs typeface="Helvetica Neue"/>
              <a:sym typeface="Helvetica Neue"/>
            </a:endParaRPr>
          </a:p>
          <a:p>
            <a:pPr indent="0" lvl="0" marL="622300" marR="850900" rtl="0" algn="l">
              <a:lnSpc>
                <a:spcPct val="130434"/>
              </a:lnSpc>
              <a:spcBef>
                <a:spcPts val="0"/>
              </a:spcBef>
              <a:spcAft>
                <a:spcPts val="0"/>
              </a:spcAft>
              <a:buSzPts val="1400"/>
              <a:buNone/>
            </a:pPr>
            <a:r>
              <a:rPr lang="en" sz="1200">
                <a:solidFill>
                  <a:srgbClr val="000000"/>
                </a:solidFill>
                <a:latin typeface="Helvetica Neue"/>
                <a:ea typeface="Helvetica Neue"/>
                <a:cs typeface="Helvetica Neue"/>
                <a:sym typeface="Helvetica Neue"/>
              </a:rPr>
              <a:t>We built the Microsoft Neurodiversity Hiring Program on the belief that traditional recruiting does not allow individuals who are Neurodiverse to demonstrate their strengths and qualifications. Through this program, applicants engage in an extended interview process that focuses on workability, team projects, and skill assessment. Our process gives candidates the opportunity to showcase their unique talents while learning about Microsoft as an employer of choice.</a:t>
            </a:r>
            <a:endParaRPr sz="1200">
              <a:solidFill>
                <a:srgbClr val="000000"/>
              </a:solidFill>
              <a:latin typeface="Helvetica Neue"/>
              <a:ea typeface="Helvetica Neue"/>
              <a:cs typeface="Helvetica Neue"/>
              <a:sym typeface="Helvetica Neue"/>
            </a:endParaRPr>
          </a:p>
          <a:p>
            <a:pPr indent="0" lvl="0" marL="0" rtl="0" algn="l">
              <a:lnSpc>
                <a:spcPct val="90000"/>
              </a:lnSpc>
              <a:spcBef>
                <a:spcPts val="800"/>
              </a:spcBef>
              <a:spcAft>
                <a:spcPts val="0"/>
              </a:spcAft>
              <a:buSzPts val="1400"/>
              <a:buNone/>
            </a:pPr>
            <a:r>
              <a:t/>
            </a:r>
            <a:endParaRPr/>
          </a:p>
        </p:txBody>
      </p:sp>
      <p:sp>
        <p:nvSpPr>
          <p:cNvPr id="1659" name="Google Shape;1659;p92"/>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40403D"/>
              </a:buClr>
              <a:buSzPts val="1200"/>
              <a:buFont typeface="Quattrocento Sans"/>
              <a:buNone/>
            </a:pPr>
            <a:fld id="{00000000-1234-1234-1234-123412341234}" type="slidenum">
              <a:rPr lang="en"/>
              <a:t>‹#›</a:t>
            </a:fld>
            <a:endParaRPr/>
          </a:p>
        </p:txBody>
      </p:sp>
      <p:pic>
        <p:nvPicPr>
          <p:cNvPr id="1660" name="Google Shape;1660;p92"/>
          <p:cNvPicPr preferRelativeResize="0"/>
          <p:nvPr/>
        </p:nvPicPr>
        <p:blipFill rotWithShape="1">
          <a:blip r:embed="rId4">
            <a:alphaModFix/>
          </a:blip>
          <a:srcRect b="0" l="0" r="0" t="0"/>
          <a:stretch/>
        </p:blipFill>
        <p:spPr>
          <a:xfrm>
            <a:off x="5380059" y="3082791"/>
            <a:ext cx="1607344" cy="16073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3" name="Shape 1123"/>
        <p:cNvGrpSpPr/>
        <p:nvPr/>
      </p:nvGrpSpPr>
      <p:grpSpPr>
        <a:xfrm>
          <a:off x="0" y="0"/>
          <a:ext cx="0" cy="0"/>
          <a:chOff x="0" y="0"/>
          <a:chExt cx="0" cy="0"/>
        </a:xfrm>
      </p:grpSpPr>
      <p:pic>
        <p:nvPicPr>
          <p:cNvPr id="1124" name="Google Shape;1124;p8"/>
          <p:cNvPicPr preferRelativeResize="0"/>
          <p:nvPr/>
        </p:nvPicPr>
        <p:blipFill rotWithShape="1">
          <a:blip r:embed="rId3">
            <a:alphaModFix/>
          </a:blip>
          <a:srcRect b="12792" l="0" r="0" t="0"/>
          <a:stretch/>
        </p:blipFill>
        <p:spPr>
          <a:xfrm>
            <a:off x="-1" y="8"/>
            <a:ext cx="9143999" cy="5143492"/>
          </a:xfrm>
          <a:prstGeom prst="rect">
            <a:avLst/>
          </a:prstGeom>
          <a:noFill/>
          <a:ln>
            <a:noFill/>
          </a:ln>
        </p:spPr>
      </p:pic>
      <p:sp>
        <p:nvSpPr>
          <p:cNvPr id="1125" name="Google Shape;1125;p8"/>
          <p:cNvSpPr/>
          <p:nvPr/>
        </p:nvSpPr>
        <p:spPr>
          <a:xfrm flipH="1">
            <a:off x="1" y="748631"/>
            <a:ext cx="4512878" cy="4394869"/>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509"/>
            </a:scheme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1126" name="Google Shape;1126;p8"/>
          <p:cNvSpPr txBox="1"/>
          <p:nvPr>
            <p:ph idx="4294967295" type="title"/>
          </p:nvPr>
        </p:nvSpPr>
        <p:spPr>
          <a:xfrm>
            <a:off x="532086" y="1435463"/>
            <a:ext cx="3153300" cy="10071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SzPts val="1400"/>
              <a:buNone/>
            </a:pPr>
            <a:r>
              <a:rPr lang="en"/>
              <a:t>HOPE DEFINED</a:t>
            </a:r>
            <a:endParaRPr/>
          </a:p>
        </p:txBody>
      </p:sp>
      <p:cxnSp>
        <p:nvCxnSpPr>
          <p:cNvPr id="1127" name="Google Shape;1127;p8"/>
          <p:cNvCxnSpPr/>
          <p:nvPr/>
        </p:nvCxnSpPr>
        <p:spPr>
          <a:xfrm>
            <a:off x="1715288" y="2502854"/>
            <a:ext cx="701700" cy="0"/>
          </a:xfrm>
          <a:prstGeom prst="straightConnector1">
            <a:avLst/>
          </a:prstGeom>
          <a:noFill/>
          <a:ln cap="sq" cmpd="sng" w="25400">
            <a:solidFill>
              <a:srgbClr val="262626"/>
            </a:solidFill>
            <a:prstDash val="solid"/>
            <a:bevel/>
            <a:headEnd len="sm" w="sm" type="none"/>
            <a:tailEnd len="sm" w="sm" type="none"/>
          </a:ln>
        </p:spPr>
      </p:cxnSp>
      <p:sp>
        <p:nvSpPr>
          <p:cNvPr id="1128" name="Google Shape;1128;p8"/>
          <p:cNvSpPr txBox="1"/>
          <p:nvPr>
            <p:ph idx="4294967295" type="body"/>
          </p:nvPr>
        </p:nvSpPr>
        <p:spPr>
          <a:xfrm>
            <a:off x="394137" y="2563180"/>
            <a:ext cx="3444900" cy="1965000"/>
          </a:xfrm>
          <a:prstGeom prst="rect">
            <a:avLst/>
          </a:prstGeom>
          <a:noFill/>
          <a:ln>
            <a:noFill/>
          </a:ln>
        </p:spPr>
        <p:txBody>
          <a:bodyPr anchorCtr="0" anchor="ctr" bIns="45700" lIns="91425" spcFirstLastPara="1" rIns="91425" wrap="square" tIns="45700">
            <a:normAutofit fontScale="77500" lnSpcReduction="10000"/>
          </a:bodyPr>
          <a:lstStyle/>
          <a:p>
            <a:pPr indent="0" lvl="0" marL="0" rtl="0" algn="ctr">
              <a:lnSpc>
                <a:spcPct val="90000"/>
              </a:lnSpc>
              <a:spcBef>
                <a:spcPts val="0"/>
              </a:spcBef>
              <a:spcAft>
                <a:spcPts val="0"/>
              </a:spcAft>
              <a:buSzPct val="100000"/>
              <a:buNone/>
            </a:pPr>
            <a:r>
              <a:rPr b="1" lang="en" sz="3200">
                <a:latin typeface="Arial"/>
                <a:ea typeface="Arial"/>
                <a:cs typeface="Arial"/>
                <a:sym typeface="Arial"/>
              </a:rPr>
              <a:t>Hope is the belief that tomorrow will be better than today…</a:t>
            </a:r>
            <a:endParaRPr/>
          </a:p>
          <a:p>
            <a:pPr indent="0" lvl="0" marL="0" rtl="0" algn="ctr">
              <a:lnSpc>
                <a:spcPct val="90000"/>
              </a:lnSpc>
              <a:spcBef>
                <a:spcPts val="1800"/>
              </a:spcBef>
              <a:spcAft>
                <a:spcPts val="0"/>
              </a:spcAft>
              <a:buSzPct val="100000"/>
              <a:buNone/>
            </a:pPr>
            <a:r>
              <a:rPr b="1" lang="en" sz="3200">
                <a:latin typeface="Arial"/>
                <a:ea typeface="Arial"/>
                <a:cs typeface="Arial"/>
                <a:sym typeface="Arial"/>
              </a:rPr>
              <a:t> </a:t>
            </a:r>
            <a:r>
              <a:rPr b="1" i="1" lang="en" sz="3200">
                <a:latin typeface="Arial"/>
                <a:ea typeface="Arial"/>
                <a:cs typeface="Arial"/>
                <a:sym typeface="Arial"/>
              </a:rPr>
              <a:t>and you have the power to make it so!</a:t>
            </a:r>
            <a:endParaRPr/>
          </a:p>
        </p:txBody>
      </p:sp>
      <p:sp>
        <p:nvSpPr>
          <p:cNvPr id="1129" name="Google Shape;1129;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2"/>
              </a:buClr>
              <a:buSzPts val="1000"/>
              <a:buFont typeface="Open Sans"/>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5" name="Shape 1665"/>
        <p:cNvGrpSpPr/>
        <p:nvPr/>
      </p:nvGrpSpPr>
      <p:grpSpPr>
        <a:xfrm>
          <a:off x="0" y="0"/>
          <a:ext cx="0" cy="0"/>
          <a:chOff x="0" y="0"/>
          <a:chExt cx="0" cy="0"/>
        </a:xfrm>
      </p:grpSpPr>
      <p:sp>
        <p:nvSpPr>
          <p:cNvPr id="1666" name="Google Shape;1666;p9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a:t>Resources</a:t>
            </a:r>
            <a:endParaRPr/>
          </a:p>
        </p:txBody>
      </p:sp>
      <p:sp>
        <p:nvSpPr>
          <p:cNvPr id="1667" name="Google Shape;1667;p93"/>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40403D"/>
              </a:buClr>
              <a:buSzPts val="1200"/>
              <a:buFont typeface="Quattrocento Sans"/>
              <a:buNone/>
            </a:pPr>
            <a:fld id="{00000000-1234-1234-1234-123412341234}" type="slidenum">
              <a:rPr lang="en"/>
              <a:t>‹#›</a:t>
            </a:fld>
            <a:endParaRPr/>
          </a:p>
        </p:txBody>
      </p:sp>
      <p:sp>
        <p:nvSpPr>
          <p:cNvPr id="1668" name="Google Shape;1668;p93"/>
          <p:cNvSpPr txBox="1"/>
          <p:nvPr>
            <p:ph idx="1" type="body"/>
          </p:nvPr>
        </p:nvSpPr>
        <p:spPr>
          <a:xfrm>
            <a:off x="628650" y="1369219"/>
            <a:ext cx="7886700" cy="31920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SzPts val="1400"/>
              <a:buNone/>
            </a:pPr>
            <a:r>
              <a:rPr lang="en">
                <a:solidFill>
                  <a:srgbClr val="000000"/>
                </a:solidFill>
                <a:latin typeface="Arial"/>
                <a:ea typeface="Arial"/>
                <a:cs typeface="Arial"/>
                <a:sym typeface="Arial"/>
              </a:rPr>
              <a:t>•</a:t>
            </a:r>
            <a:r>
              <a:rPr lang="en" u="sng">
                <a:solidFill>
                  <a:schemeClr val="hlink"/>
                </a:solidFill>
                <a:latin typeface="Calibri"/>
                <a:ea typeface="Calibri"/>
                <a:cs typeface="Calibri"/>
                <a:sym typeface="Calibri"/>
                <a:hlinkClick r:id="rId3"/>
              </a:rPr>
              <a:t>Escaping the Disability Trap: What’s the best way to prepare special-needs students for the workforce?</a:t>
            </a:r>
            <a:r>
              <a:rPr lang="en">
                <a:solidFill>
                  <a:srgbClr val="000000"/>
                </a:solidFill>
                <a:latin typeface="Calibri"/>
                <a:ea typeface="Calibri"/>
                <a:cs typeface="Calibri"/>
                <a:sym typeface="Calibri"/>
              </a:rPr>
              <a:t> </a:t>
            </a:r>
            <a:r>
              <a:rPr i="1" lang="en">
                <a:solidFill>
                  <a:srgbClr val="000000"/>
                </a:solidFill>
                <a:latin typeface="Calibri"/>
                <a:ea typeface="Calibri"/>
                <a:cs typeface="Calibri"/>
                <a:sym typeface="Calibri"/>
              </a:rPr>
              <a:t>The Atlantic</a:t>
            </a:r>
            <a:endParaRPr i="1">
              <a:solidFill>
                <a:srgbClr val="000000"/>
              </a:solidFill>
              <a:latin typeface="Calibri"/>
              <a:ea typeface="Calibri"/>
              <a:cs typeface="Calibri"/>
              <a:sym typeface="Calibri"/>
            </a:endParaRPr>
          </a:p>
          <a:p>
            <a:pPr indent="0" lvl="0" marL="0" rtl="0" algn="l">
              <a:lnSpc>
                <a:spcPct val="90000"/>
              </a:lnSpc>
              <a:spcBef>
                <a:spcPts val="800"/>
              </a:spcBef>
              <a:spcAft>
                <a:spcPts val="0"/>
              </a:spcAft>
              <a:buSzPts val="1400"/>
              <a:buNone/>
            </a:pPr>
            <a:r>
              <a:rPr lang="en">
                <a:solidFill>
                  <a:srgbClr val="000000"/>
                </a:solidFill>
                <a:latin typeface="Arial"/>
                <a:ea typeface="Arial"/>
                <a:cs typeface="Arial"/>
                <a:sym typeface="Arial"/>
              </a:rPr>
              <a:t>•</a:t>
            </a:r>
            <a:r>
              <a:rPr lang="en" u="sng">
                <a:solidFill>
                  <a:schemeClr val="hlink"/>
                </a:solidFill>
                <a:latin typeface="Calibri"/>
                <a:ea typeface="Calibri"/>
                <a:cs typeface="Calibri"/>
                <a:sym typeface="Calibri"/>
                <a:hlinkClick r:id="rId4"/>
              </a:rPr>
              <a:t>Why CTE – ACTE</a:t>
            </a:r>
            <a:endParaRPr u="sng">
              <a:solidFill>
                <a:schemeClr val="hlink"/>
              </a:solidFill>
              <a:latin typeface="Calibri"/>
              <a:ea typeface="Calibri"/>
              <a:cs typeface="Calibri"/>
              <a:sym typeface="Calibri"/>
            </a:endParaRPr>
          </a:p>
          <a:p>
            <a:pPr indent="0" lvl="0" marL="0" rtl="0" algn="l">
              <a:lnSpc>
                <a:spcPct val="90000"/>
              </a:lnSpc>
              <a:spcBef>
                <a:spcPts val="800"/>
              </a:spcBef>
              <a:spcAft>
                <a:spcPts val="0"/>
              </a:spcAft>
              <a:buSzPts val="1400"/>
              <a:buNone/>
            </a:pPr>
            <a:r>
              <a:rPr lang="en">
                <a:solidFill>
                  <a:srgbClr val="000000"/>
                </a:solidFill>
                <a:latin typeface="Arial"/>
                <a:ea typeface="Arial"/>
                <a:cs typeface="Arial"/>
                <a:sym typeface="Arial"/>
              </a:rPr>
              <a:t>•</a:t>
            </a:r>
            <a:r>
              <a:rPr lang="en" u="sng">
                <a:solidFill>
                  <a:schemeClr val="hlink"/>
                </a:solidFill>
                <a:latin typeface="Calibri"/>
                <a:ea typeface="Calibri"/>
                <a:cs typeface="Calibri"/>
                <a:sym typeface="Calibri"/>
                <a:hlinkClick r:id="rId5"/>
              </a:rPr>
              <a:t>Designing High Quality CTE Pathways</a:t>
            </a:r>
            <a:endParaRPr u="sng">
              <a:solidFill>
                <a:schemeClr val="hlink"/>
              </a:solidFill>
              <a:latin typeface="Calibri"/>
              <a:ea typeface="Calibri"/>
              <a:cs typeface="Calibri"/>
              <a:sym typeface="Calibri"/>
            </a:endParaRPr>
          </a:p>
          <a:p>
            <a:pPr indent="0" lvl="0" marL="0" rtl="0" algn="l">
              <a:lnSpc>
                <a:spcPct val="90000"/>
              </a:lnSpc>
              <a:spcBef>
                <a:spcPts val="800"/>
              </a:spcBef>
              <a:spcAft>
                <a:spcPts val="0"/>
              </a:spcAft>
              <a:buSzPts val="1400"/>
              <a:buNone/>
            </a:pPr>
            <a:r>
              <a:rPr lang="en">
                <a:solidFill>
                  <a:srgbClr val="000000"/>
                </a:solidFill>
                <a:latin typeface="Arial"/>
                <a:ea typeface="Arial"/>
                <a:cs typeface="Arial"/>
                <a:sym typeface="Arial"/>
              </a:rPr>
              <a:t>•</a:t>
            </a:r>
            <a:r>
              <a:rPr lang="en" u="sng">
                <a:solidFill>
                  <a:schemeClr val="hlink"/>
                </a:solidFill>
                <a:latin typeface="Calibri"/>
                <a:ea typeface="Calibri"/>
                <a:cs typeface="Calibri"/>
                <a:sym typeface="Calibri"/>
                <a:hlinkClick r:id="rId6"/>
              </a:rPr>
              <a:t>CTE Program Areas/Clusters/Pathways</a:t>
            </a:r>
            <a:endParaRPr u="sng">
              <a:solidFill>
                <a:schemeClr val="hlink"/>
              </a:solidFill>
              <a:latin typeface="Calibri"/>
              <a:ea typeface="Calibri"/>
              <a:cs typeface="Calibri"/>
              <a:sym typeface="Calibri"/>
            </a:endParaRPr>
          </a:p>
          <a:p>
            <a:pPr indent="0" lvl="0" marL="0" rtl="0" algn="l">
              <a:lnSpc>
                <a:spcPct val="90000"/>
              </a:lnSpc>
              <a:spcBef>
                <a:spcPts val="800"/>
              </a:spcBef>
              <a:spcAft>
                <a:spcPts val="0"/>
              </a:spcAft>
              <a:buSzPts val="1400"/>
              <a:buNone/>
            </a:pPr>
            <a:r>
              <a:rPr lang="en">
                <a:solidFill>
                  <a:srgbClr val="000000"/>
                </a:solidFill>
                <a:latin typeface="Arial"/>
                <a:ea typeface="Arial"/>
                <a:cs typeface="Arial"/>
                <a:sym typeface="Arial"/>
              </a:rPr>
              <a:t>•</a:t>
            </a:r>
            <a:r>
              <a:rPr lang="en" u="sng">
                <a:solidFill>
                  <a:schemeClr val="hlink"/>
                </a:solidFill>
                <a:latin typeface="Calibri"/>
                <a:ea typeface="Calibri"/>
                <a:cs typeface="Calibri"/>
                <a:sym typeface="Calibri"/>
                <a:hlinkClick r:id="rId7"/>
              </a:rPr>
              <a:t>OSPI Graduation Website</a:t>
            </a:r>
            <a:endParaRPr/>
          </a:p>
          <a:p>
            <a:pPr indent="0" lvl="0" marL="0" rtl="0" algn="l">
              <a:lnSpc>
                <a:spcPct val="90000"/>
              </a:lnSpc>
              <a:spcBef>
                <a:spcPts val="800"/>
              </a:spcBef>
              <a:spcAft>
                <a:spcPts val="0"/>
              </a:spcAft>
              <a:buSzPts val="1400"/>
              <a:buNone/>
            </a:pPr>
            <a:r>
              <a:rPr lang="en">
                <a:solidFill>
                  <a:srgbClr val="000000"/>
                </a:solidFill>
                <a:latin typeface="Arial"/>
                <a:ea typeface="Arial"/>
                <a:cs typeface="Arial"/>
                <a:sym typeface="Arial"/>
              </a:rPr>
              <a:t>•</a:t>
            </a:r>
            <a:r>
              <a:rPr lang="en" u="sng">
                <a:solidFill>
                  <a:schemeClr val="hlink"/>
                </a:solidFill>
                <a:latin typeface="Calibri"/>
                <a:ea typeface="Calibri"/>
                <a:cs typeface="Calibri"/>
                <a:sym typeface="Calibri"/>
                <a:hlinkClick r:id="rId8"/>
              </a:rPr>
              <a:t>Definitions of Work-Based Learning</a:t>
            </a:r>
            <a:endParaRPr u="sng">
              <a:solidFill>
                <a:schemeClr val="hlink"/>
              </a:solidFill>
              <a:latin typeface="Calibri"/>
              <a:ea typeface="Calibri"/>
              <a:cs typeface="Calibri"/>
              <a:sym typeface="Calibri"/>
            </a:endParaRPr>
          </a:p>
          <a:p>
            <a:pPr indent="0" lvl="0" marL="0" rtl="0" algn="l">
              <a:lnSpc>
                <a:spcPct val="90000"/>
              </a:lnSpc>
              <a:spcBef>
                <a:spcPts val="800"/>
              </a:spcBef>
              <a:spcAft>
                <a:spcPts val="0"/>
              </a:spcAft>
              <a:buSzPts val="1400"/>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sp>
        <p:nvSpPr>
          <p:cNvPr id="1674" name="Google Shape;1674;p9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a:t>Resources</a:t>
            </a:r>
            <a:endParaRPr/>
          </a:p>
        </p:txBody>
      </p:sp>
      <p:sp>
        <p:nvSpPr>
          <p:cNvPr id="1675" name="Google Shape;1675;p94"/>
          <p:cNvSpPr txBox="1"/>
          <p:nvPr>
            <p:ph idx="1" type="body"/>
          </p:nvPr>
        </p:nvSpPr>
        <p:spPr>
          <a:xfrm>
            <a:off x="628650" y="1185750"/>
            <a:ext cx="7886700" cy="38268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90000"/>
              </a:lnSpc>
              <a:spcBef>
                <a:spcPts val="800"/>
              </a:spcBef>
              <a:spcAft>
                <a:spcPts val="0"/>
              </a:spcAft>
              <a:buSzPts val="1400"/>
              <a:buNone/>
            </a:pPr>
            <a:r>
              <a:rPr lang="en" u="sng">
                <a:solidFill>
                  <a:schemeClr val="hlink"/>
                </a:solidFill>
                <a:hlinkClick r:id="rId3"/>
              </a:rPr>
              <a:t>21st Century Skills</a:t>
            </a:r>
            <a:r>
              <a:rPr lang="en"/>
              <a:t>-Employability Skills Framework</a:t>
            </a:r>
            <a:endParaRPr/>
          </a:p>
          <a:p>
            <a:pPr indent="0" lvl="0" marL="0" rtl="0" algn="l">
              <a:lnSpc>
                <a:spcPct val="90000"/>
              </a:lnSpc>
              <a:spcBef>
                <a:spcPts val="800"/>
              </a:spcBef>
              <a:spcAft>
                <a:spcPts val="0"/>
              </a:spcAft>
              <a:buSzPts val="1400"/>
              <a:buNone/>
            </a:pPr>
            <a:r>
              <a:t/>
            </a:r>
            <a:endParaRPr/>
          </a:p>
          <a:p>
            <a:pPr indent="0" lvl="0" marL="0" rtl="0" algn="l">
              <a:lnSpc>
                <a:spcPct val="90000"/>
              </a:lnSpc>
              <a:spcBef>
                <a:spcPts val="800"/>
              </a:spcBef>
              <a:spcAft>
                <a:spcPts val="0"/>
              </a:spcAft>
              <a:buSzPts val="1400"/>
              <a:buNone/>
            </a:pPr>
            <a:r>
              <a:rPr lang="en" u="sng">
                <a:solidFill>
                  <a:schemeClr val="hlink"/>
                </a:solidFill>
                <a:hlinkClick r:id="rId4"/>
              </a:rPr>
              <a:t>What is CTE?</a:t>
            </a:r>
            <a:endParaRPr/>
          </a:p>
          <a:p>
            <a:pPr indent="0" lvl="0" marL="0" rtl="0" algn="l">
              <a:lnSpc>
                <a:spcPct val="90000"/>
              </a:lnSpc>
              <a:spcBef>
                <a:spcPts val="800"/>
              </a:spcBef>
              <a:spcAft>
                <a:spcPts val="0"/>
              </a:spcAft>
              <a:buSzPts val="1400"/>
              <a:buNone/>
            </a:pPr>
            <a:r>
              <a:t/>
            </a:r>
            <a:endParaRPr/>
          </a:p>
          <a:p>
            <a:pPr indent="0" lvl="0" marL="0" rtl="0" algn="l">
              <a:lnSpc>
                <a:spcPct val="90000"/>
              </a:lnSpc>
              <a:spcBef>
                <a:spcPts val="800"/>
              </a:spcBef>
              <a:spcAft>
                <a:spcPts val="0"/>
              </a:spcAft>
              <a:buSzPts val="1400"/>
              <a:buNone/>
            </a:pPr>
            <a:r>
              <a:rPr lang="en" u="sng">
                <a:solidFill>
                  <a:schemeClr val="hlink"/>
                </a:solidFill>
                <a:hlinkClick r:id="rId5"/>
              </a:rPr>
              <a:t>CTE Myths and Facts</a:t>
            </a:r>
            <a:endParaRPr/>
          </a:p>
          <a:p>
            <a:pPr indent="0" lvl="0" marL="0" rtl="0" algn="l">
              <a:lnSpc>
                <a:spcPct val="90000"/>
              </a:lnSpc>
              <a:spcBef>
                <a:spcPts val="800"/>
              </a:spcBef>
              <a:spcAft>
                <a:spcPts val="0"/>
              </a:spcAft>
              <a:buSzPts val="1400"/>
              <a:buNone/>
            </a:pPr>
            <a:r>
              <a:t/>
            </a:r>
            <a:endParaRPr/>
          </a:p>
          <a:p>
            <a:pPr indent="0" lvl="0" marL="0" rtl="0" algn="l">
              <a:lnSpc>
                <a:spcPct val="90000"/>
              </a:lnSpc>
              <a:spcBef>
                <a:spcPts val="800"/>
              </a:spcBef>
              <a:spcAft>
                <a:spcPts val="0"/>
              </a:spcAft>
              <a:buSzPts val="1400"/>
              <a:buNone/>
            </a:pPr>
            <a:r>
              <a:rPr lang="en" u="sng">
                <a:solidFill>
                  <a:schemeClr val="hlink"/>
                </a:solidFill>
                <a:hlinkClick r:id="rId6"/>
              </a:rPr>
              <a:t>Programs of Study, Career Clusters, and Career Pathways</a:t>
            </a:r>
            <a:endParaRPr/>
          </a:p>
          <a:p>
            <a:pPr indent="0" lvl="0" marL="0" rtl="0" algn="l">
              <a:lnSpc>
                <a:spcPct val="90000"/>
              </a:lnSpc>
              <a:spcBef>
                <a:spcPts val="800"/>
              </a:spcBef>
              <a:spcAft>
                <a:spcPts val="0"/>
              </a:spcAft>
              <a:buSzPts val="1400"/>
              <a:buNone/>
            </a:pPr>
            <a:r>
              <a:t/>
            </a:r>
            <a:endParaRPr/>
          </a:p>
          <a:p>
            <a:pPr indent="0" lvl="0" marL="0" rtl="0" algn="l">
              <a:lnSpc>
                <a:spcPct val="90000"/>
              </a:lnSpc>
              <a:spcBef>
                <a:spcPts val="800"/>
              </a:spcBef>
              <a:spcAft>
                <a:spcPts val="0"/>
              </a:spcAft>
              <a:buSzPts val="1400"/>
              <a:buNone/>
            </a:pPr>
            <a:r>
              <a:rPr lang="en" u="sng">
                <a:solidFill>
                  <a:schemeClr val="hlink"/>
                </a:solidFill>
                <a:hlinkClick r:id="rId7"/>
              </a:rPr>
              <a:t>List of Statewide Course Equivalencies</a:t>
            </a:r>
            <a:endParaRPr/>
          </a:p>
          <a:p>
            <a:pPr indent="0" lvl="0" marL="0" rtl="0" algn="l">
              <a:lnSpc>
                <a:spcPct val="90000"/>
              </a:lnSpc>
              <a:spcBef>
                <a:spcPts val="800"/>
              </a:spcBef>
              <a:spcAft>
                <a:spcPts val="0"/>
              </a:spcAft>
              <a:buSzPts val="1400"/>
              <a:buNone/>
            </a:pPr>
            <a:r>
              <a:t/>
            </a:r>
            <a:endParaRPr/>
          </a:p>
          <a:p>
            <a:pPr indent="0" lvl="0" marL="0" rtl="0" algn="l">
              <a:lnSpc>
                <a:spcPct val="110000"/>
              </a:lnSpc>
              <a:spcBef>
                <a:spcPts val="0"/>
              </a:spcBef>
              <a:spcAft>
                <a:spcPts val="0"/>
              </a:spcAft>
              <a:buSzPts val="1400"/>
              <a:buNone/>
            </a:pPr>
            <a:r>
              <a:rPr lang="en" sz="1800" u="sng">
                <a:solidFill>
                  <a:schemeClr val="hlink"/>
                </a:solidFill>
                <a:highlight>
                  <a:srgbClr val="FFFFFF"/>
                </a:highlight>
                <a:hlinkClick r:id="rId8"/>
              </a:rPr>
              <a:t>Career and Technical Education, Inclusion, and Postsecondary Outcomes for Students With Disabilities</a:t>
            </a:r>
            <a:endParaRPr sz="1800">
              <a:solidFill>
                <a:srgbClr val="695EA3"/>
              </a:solidFill>
              <a:highlight>
                <a:srgbClr val="FFFFFF"/>
              </a:highlight>
            </a:endParaRPr>
          </a:p>
          <a:p>
            <a:pPr indent="0" lvl="0" marL="0" rtl="0" algn="l">
              <a:lnSpc>
                <a:spcPct val="90000"/>
              </a:lnSpc>
              <a:spcBef>
                <a:spcPts val="1100"/>
              </a:spcBef>
              <a:spcAft>
                <a:spcPts val="0"/>
              </a:spcAft>
              <a:buSzPts val="1400"/>
              <a:buNone/>
            </a:pPr>
            <a:r>
              <a:t/>
            </a:r>
            <a:endParaRPr/>
          </a:p>
        </p:txBody>
      </p:sp>
      <p:sp>
        <p:nvSpPr>
          <p:cNvPr id="1676" name="Google Shape;1676;p94"/>
          <p:cNvSpPr txBox="1"/>
          <p:nvPr>
            <p:ph idx="12" type="sldNum"/>
          </p:nvPr>
        </p:nvSpPr>
        <p:spPr>
          <a:xfrm>
            <a:off x="8031996" y="4690149"/>
            <a:ext cx="4833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40403D"/>
              </a:buClr>
              <a:buSzPts val="1200"/>
              <a:buFont typeface="Quattrocento Sans"/>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0" name="Shape 1680"/>
        <p:cNvGrpSpPr/>
        <p:nvPr/>
      </p:nvGrpSpPr>
      <p:grpSpPr>
        <a:xfrm>
          <a:off x="0" y="0"/>
          <a:ext cx="0" cy="0"/>
          <a:chOff x="0" y="0"/>
          <a:chExt cx="0" cy="0"/>
        </a:xfrm>
      </p:grpSpPr>
      <p:sp>
        <p:nvSpPr>
          <p:cNvPr id="1681" name="Google Shape;1681;p95"/>
          <p:cNvSpPr txBox="1"/>
          <p:nvPr>
            <p:ph type="title"/>
          </p:nvPr>
        </p:nvSpPr>
        <p:spPr>
          <a:xfrm>
            <a:off x="233775" y="333769"/>
            <a:ext cx="6390600" cy="5307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2400"/>
              <a:buFont typeface="Twentieth Century"/>
              <a:buNone/>
            </a:pPr>
            <a:r>
              <a:rPr lang="en" sz="2400"/>
              <a:t>Financial Aid Student Resources</a:t>
            </a:r>
            <a:endParaRPr/>
          </a:p>
        </p:txBody>
      </p:sp>
      <p:sp>
        <p:nvSpPr>
          <p:cNvPr id="1682" name="Google Shape;1682;p95"/>
          <p:cNvSpPr txBox="1"/>
          <p:nvPr/>
        </p:nvSpPr>
        <p:spPr>
          <a:xfrm>
            <a:off x="7971639" y="4912667"/>
            <a:ext cx="11724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40403D"/>
              </a:buClr>
              <a:buSzPts val="1100"/>
              <a:buFont typeface="Quattrocento Sans"/>
              <a:buNone/>
            </a:pPr>
            <a:r>
              <a:rPr b="0" i="0" lang="en" sz="1100" u="none" cap="none" strike="noStrike">
                <a:solidFill>
                  <a:srgbClr val="40403D"/>
                </a:solidFill>
                <a:latin typeface="Quattrocento Sans"/>
                <a:ea typeface="Quattrocento Sans"/>
                <a:cs typeface="Quattrocento Sans"/>
                <a:sym typeface="Quattrocento Sans"/>
              </a:rPr>
              <a:t>1/19/2022  |  </a:t>
            </a:r>
            <a:fld id="{00000000-1234-1234-1234-123412341234}" type="slidenum">
              <a:rPr b="0" i="0" lang="en" sz="1100" u="none" cap="none" strike="noStrike">
                <a:solidFill>
                  <a:srgbClr val="40403D"/>
                </a:solidFill>
                <a:latin typeface="Quattrocento Sans"/>
                <a:ea typeface="Quattrocento Sans"/>
                <a:cs typeface="Quattrocento Sans"/>
                <a:sym typeface="Quattrocento Sans"/>
              </a:rPr>
              <a:t>‹#›</a:t>
            </a:fld>
            <a:endParaRPr b="0" i="0" sz="1100" u="none" cap="none" strike="noStrike">
              <a:solidFill>
                <a:srgbClr val="40403D"/>
              </a:solidFill>
              <a:latin typeface="Quattrocento Sans"/>
              <a:ea typeface="Quattrocento Sans"/>
              <a:cs typeface="Quattrocento Sans"/>
              <a:sym typeface="Quattrocento Sans"/>
            </a:endParaRPr>
          </a:p>
        </p:txBody>
      </p:sp>
      <p:grpSp>
        <p:nvGrpSpPr>
          <p:cNvPr id="1683" name="Google Shape;1683;p95"/>
          <p:cNvGrpSpPr/>
          <p:nvPr/>
        </p:nvGrpSpPr>
        <p:grpSpPr>
          <a:xfrm>
            <a:off x="475167" y="2425003"/>
            <a:ext cx="8603775" cy="1279800"/>
            <a:chOff x="0" y="2001967"/>
            <a:chExt cx="11471700" cy="1706400"/>
          </a:xfrm>
        </p:grpSpPr>
        <p:sp>
          <p:nvSpPr>
            <p:cNvPr id="1684" name="Google Shape;1684;p95"/>
            <p:cNvSpPr/>
            <p:nvPr/>
          </p:nvSpPr>
          <p:spPr>
            <a:xfrm>
              <a:off x="0" y="2297167"/>
              <a:ext cx="11471700" cy="504000"/>
            </a:xfrm>
            <a:prstGeom prst="rect">
              <a:avLst/>
            </a:prstGeom>
            <a:solidFill>
              <a:schemeClr val="lt1">
                <a:alpha val="89411"/>
              </a:schemeClr>
            </a:solidFill>
            <a:ln cap="flat" cmpd="sng" w="12700">
              <a:solidFill>
                <a:srgbClr val="75787B"/>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95"/>
            <p:cNvSpPr/>
            <p:nvPr/>
          </p:nvSpPr>
          <p:spPr>
            <a:xfrm>
              <a:off x="573578" y="2001967"/>
              <a:ext cx="8030100" cy="590400"/>
            </a:xfrm>
            <a:prstGeom prst="roundRect">
              <a:avLst>
                <a:gd fmla="val 16667" name="adj"/>
              </a:avLst>
            </a:prstGeom>
            <a:solidFill>
              <a:srgbClr val="75787B"/>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95"/>
            <p:cNvSpPr txBox="1"/>
            <p:nvPr/>
          </p:nvSpPr>
          <p:spPr>
            <a:xfrm>
              <a:off x="602399" y="2030788"/>
              <a:ext cx="7972500" cy="532800"/>
            </a:xfrm>
            <a:prstGeom prst="rect">
              <a:avLst/>
            </a:prstGeom>
            <a:noFill/>
            <a:ln>
              <a:noFill/>
            </a:ln>
          </p:spPr>
          <p:txBody>
            <a:bodyPr anchorCtr="0" anchor="ctr" bIns="0" lIns="227625" spcFirstLastPara="1" rIns="227625" wrap="square" tIns="0">
              <a:noAutofit/>
            </a:bodyPr>
            <a:lstStyle/>
            <a:p>
              <a:pPr indent="0" lvl="0" marL="0" marR="0" rtl="0" algn="l">
                <a:lnSpc>
                  <a:spcPct val="90000"/>
                </a:lnSpc>
                <a:spcBef>
                  <a:spcPts val="0"/>
                </a:spcBef>
                <a:spcAft>
                  <a:spcPts val="0"/>
                </a:spcAft>
                <a:buClr>
                  <a:schemeClr val="lt2"/>
                </a:buClr>
                <a:buSzPts val="1500"/>
                <a:buFont typeface="Arial"/>
                <a:buNone/>
              </a:pPr>
              <a:r>
                <a:rPr b="1" i="0" lang="en" sz="1500" u="sng" cap="none" strike="noStrike">
                  <a:solidFill>
                    <a:schemeClr val="lt2"/>
                  </a:solidFill>
                  <a:latin typeface="Twentieth Century"/>
                  <a:ea typeface="Twentieth Century"/>
                  <a:cs typeface="Twentieth Century"/>
                  <a:sym typeface="Twentieth Century"/>
                  <a:hlinkClick r:id="rId3">
                    <a:extLst>
                      <a:ext uri="{A12FA001-AC4F-418D-AE19-62706E023703}">
                        <ahyp:hlinkClr val="tx"/>
                      </a:ext>
                    </a:extLst>
                  </a:hlinkClick>
                </a:rPr>
                <a:t>Washington College Grant</a:t>
              </a:r>
              <a:r>
                <a:rPr b="0" i="0" lang="en" sz="1500" u="none" cap="none" strike="noStrike">
                  <a:solidFill>
                    <a:schemeClr val="lt2"/>
                  </a:solidFill>
                  <a:latin typeface="Twentieth Century"/>
                  <a:ea typeface="Twentieth Century"/>
                  <a:cs typeface="Twentieth Century"/>
                  <a:sym typeface="Twentieth Century"/>
                </a:rPr>
                <a:t>: Apprentices in a participating program may be eligible to receive the </a:t>
              </a:r>
              <a:r>
                <a:rPr b="0" i="0" lang="en" sz="1500" u="sng" cap="none" strike="noStrike">
                  <a:solidFill>
                    <a:schemeClr val="lt2"/>
                  </a:solidFill>
                  <a:latin typeface="Twentieth Century"/>
                  <a:ea typeface="Twentieth Century"/>
                  <a:cs typeface="Twentieth Century"/>
                  <a:sym typeface="Twentieth Century"/>
                  <a:hlinkClick r:id="rId4">
                    <a:extLst>
                      <a:ext uri="{A12FA001-AC4F-418D-AE19-62706E023703}">
                        <ahyp:hlinkClr val="tx"/>
                      </a:ext>
                    </a:extLst>
                  </a:hlinkClick>
                </a:rPr>
                <a:t>WA College Grant for Apprenticeship</a:t>
              </a:r>
              <a:r>
                <a:rPr b="0" i="0" lang="en" sz="1500" u="none" cap="none" strike="noStrike">
                  <a:solidFill>
                    <a:schemeClr val="lt2"/>
                  </a:solidFill>
                  <a:latin typeface="Twentieth Century"/>
                  <a:ea typeface="Twentieth Century"/>
                  <a:cs typeface="Twentieth Century"/>
                  <a:sym typeface="Twentieth Century"/>
                </a:rPr>
                <a:t>.</a:t>
              </a:r>
              <a:endParaRPr b="0" i="0" sz="1100" u="none" cap="none" strike="noStrike">
                <a:solidFill>
                  <a:srgbClr val="000000"/>
                </a:solidFill>
                <a:latin typeface="Arial"/>
                <a:ea typeface="Arial"/>
                <a:cs typeface="Arial"/>
                <a:sym typeface="Arial"/>
              </a:endParaRPr>
            </a:p>
          </p:txBody>
        </p:sp>
        <p:sp>
          <p:nvSpPr>
            <p:cNvPr id="1687" name="Google Shape;1687;p95"/>
            <p:cNvSpPr/>
            <p:nvPr/>
          </p:nvSpPr>
          <p:spPr>
            <a:xfrm>
              <a:off x="0" y="3204367"/>
              <a:ext cx="11471700" cy="504000"/>
            </a:xfrm>
            <a:prstGeom prst="rect">
              <a:avLst/>
            </a:prstGeom>
            <a:solidFill>
              <a:schemeClr val="lt1">
                <a:alpha val="89411"/>
              </a:schemeClr>
            </a:solidFill>
            <a:ln cap="flat" cmpd="sng" w="12700">
              <a:solidFill>
                <a:srgbClr val="782615"/>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p95"/>
            <p:cNvSpPr/>
            <p:nvPr/>
          </p:nvSpPr>
          <p:spPr>
            <a:xfrm>
              <a:off x="573578" y="2909167"/>
              <a:ext cx="8030100" cy="590400"/>
            </a:xfrm>
            <a:prstGeom prst="roundRect">
              <a:avLst>
                <a:gd fmla="val 16667" name="adj"/>
              </a:avLst>
            </a:prstGeom>
            <a:solidFill>
              <a:srgbClr val="782615"/>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95"/>
            <p:cNvSpPr txBox="1"/>
            <p:nvPr/>
          </p:nvSpPr>
          <p:spPr>
            <a:xfrm>
              <a:off x="602399" y="2937988"/>
              <a:ext cx="7972500" cy="532800"/>
            </a:xfrm>
            <a:prstGeom prst="rect">
              <a:avLst/>
            </a:prstGeom>
            <a:noFill/>
            <a:ln>
              <a:noFill/>
            </a:ln>
          </p:spPr>
          <p:txBody>
            <a:bodyPr anchorCtr="0" anchor="ctr" bIns="0" lIns="227625" spcFirstLastPara="1" rIns="227625" wrap="square" tIns="0">
              <a:noAutofit/>
            </a:bodyPr>
            <a:lstStyle/>
            <a:p>
              <a:pPr indent="0" lvl="0" marL="0" marR="0" rtl="0" algn="l">
                <a:lnSpc>
                  <a:spcPct val="90000"/>
                </a:lnSpc>
                <a:spcBef>
                  <a:spcPts val="0"/>
                </a:spcBef>
                <a:spcAft>
                  <a:spcPts val="0"/>
                </a:spcAft>
                <a:buClr>
                  <a:schemeClr val="lt2"/>
                </a:buClr>
                <a:buSzPts val="1500"/>
                <a:buFont typeface="Twentieth Century"/>
                <a:buNone/>
              </a:pPr>
              <a:r>
                <a:rPr b="1" i="0" lang="en" sz="1500" u="sng" cap="none" strike="noStrike">
                  <a:solidFill>
                    <a:schemeClr val="lt2"/>
                  </a:solidFill>
                  <a:latin typeface="Twentieth Century"/>
                  <a:ea typeface="Twentieth Century"/>
                  <a:cs typeface="Twentieth Century"/>
                  <a:sym typeface="Twentieth Century"/>
                  <a:hlinkClick r:id="rId5">
                    <a:extLst>
                      <a:ext uri="{A12FA001-AC4F-418D-AE19-62706E023703}">
                        <ahyp:hlinkClr val="tx"/>
                      </a:ext>
                    </a:extLst>
                  </a:hlinkClick>
                </a:rPr>
                <a:t>College Bound Scholarship</a:t>
              </a:r>
              <a:r>
                <a:rPr b="0" i="0" lang="en" sz="1500" u="none" cap="none" strike="noStrike">
                  <a:solidFill>
                    <a:schemeClr val="lt2"/>
                  </a:solidFill>
                  <a:latin typeface="Twentieth Century"/>
                  <a:ea typeface="Twentieth Century"/>
                  <a:cs typeface="Twentieth Century"/>
                  <a:sym typeface="Twentieth Century"/>
                </a:rPr>
                <a:t>: An early commitment of state financial aid to eligible students and can be used at 65+ institutions in Washington.</a:t>
              </a:r>
              <a:endParaRPr b="1" i="0" sz="1500" u="none" cap="none" strike="noStrike">
                <a:solidFill>
                  <a:schemeClr val="lt2"/>
                </a:solidFill>
                <a:latin typeface="Twentieth Century"/>
                <a:ea typeface="Twentieth Century"/>
                <a:cs typeface="Twentieth Century"/>
                <a:sym typeface="Twentieth Century"/>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3" name="Shape 1693"/>
        <p:cNvGrpSpPr/>
        <p:nvPr/>
      </p:nvGrpSpPr>
      <p:grpSpPr>
        <a:xfrm>
          <a:off x="0" y="0"/>
          <a:ext cx="0" cy="0"/>
          <a:chOff x="0" y="0"/>
          <a:chExt cx="0" cy="0"/>
        </a:xfrm>
      </p:grpSpPr>
      <p:sp>
        <p:nvSpPr>
          <p:cNvPr id="1694" name="Google Shape;1694;p96"/>
          <p:cNvSpPr txBox="1"/>
          <p:nvPr>
            <p:ph type="title"/>
          </p:nvPr>
        </p:nvSpPr>
        <p:spPr>
          <a:xfrm>
            <a:off x="635100" y="526376"/>
            <a:ext cx="7873800" cy="77760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Twentieth Century"/>
              <a:buNone/>
            </a:pPr>
            <a:r>
              <a:rPr b="1" lang="en" sz="2400"/>
              <a:t>Resource: 12th Year Campaign </a:t>
            </a:r>
            <a:br>
              <a:rPr b="1" lang="en"/>
            </a:br>
            <a:r>
              <a:rPr b="1" lang="en">
                <a:solidFill>
                  <a:srgbClr val="351C75"/>
                </a:solidFill>
              </a:rPr>
              <a:t>(</a:t>
            </a:r>
            <a:r>
              <a:rPr lang="en">
                <a:solidFill>
                  <a:srgbClr val="351C75"/>
                </a:solidFill>
              </a:rPr>
              <a:t>wsac.wa.gov/12th-year-campaign) </a:t>
            </a:r>
            <a:endParaRPr b="1" cap="none">
              <a:solidFill>
                <a:srgbClr val="351C75"/>
              </a:solidFill>
            </a:endParaRPr>
          </a:p>
        </p:txBody>
      </p:sp>
      <p:sp>
        <p:nvSpPr>
          <p:cNvPr id="1695" name="Google Shape;1695;p96"/>
          <p:cNvSpPr txBox="1"/>
          <p:nvPr/>
        </p:nvSpPr>
        <p:spPr>
          <a:xfrm>
            <a:off x="7971639" y="4912667"/>
            <a:ext cx="11724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40403D"/>
              </a:buClr>
              <a:buSzPts val="1100"/>
              <a:buFont typeface="Quattrocento Sans"/>
              <a:buNone/>
            </a:pPr>
            <a:r>
              <a:rPr b="0" i="0" lang="en" sz="1100" u="none" cap="none" strike="noStrike">
                <a:solidFill>
                  <a:srgbClr val="40403D"/>
                </a:solidFill>
                <a:latin typeface="Quattrocento Sans"/>
                <a:ea typeface="Quattrocento Sans"/>
                <a:cs typeface="Quattrocento Sans"/>
                <a:sym typeface="Quattrocento Sans"/>
              </a:rPr>
              <a:t>1/19/2022  |  </a:t>
            </a:r>
            <a:fld id="{00000000-1234-1234-1234-123412341234}" type="slidenum">
              <a:rPr b="0" i="0" lang="en" sz="1100" u="none" cap="none" strike="noStrike">
                <a:solidFill>
                  <a:srgbClr val="40403D"/>
                </a:solidFill>
                <a:latin typeface="Quattrocento Sans"/>
                <a:ea typeface="Quattrocento Sans"/>
                <a:cs typeface="Quattrocento Sans"/>
                <a:sym typeface="Quattrocento Sans"/>
              </a:rPr>
              <a:t>‹#›</a:t>
            </a:fld>
            <a:endParaRPr b="0" i="0" sz="1100" u="none" cap="none" strike="noStrike">
              <a:solidFill>
                <a:srgbClr val="40403D"/>
              </a:solidFill>
              <a:latin typeface="Quattrocento Sans"/>
              <a:ea typeface="Quattrocento Sans"/>
              <a:cs typeface="Quattrocento Sans"/>
              <a:sym typeface="Quattrocento Sans"/>
            </a:endParaRPr>
          </a:p>
        </p:txBody>
      </p:sp>
      <p:pic>
        <p:nvPicPr>
          <p:cNvPr descr="Logo&#10;&#10;Description automatically generated" id="1696" name="Google Shape;1696;p96"/>
          <p:cNvPicPr preferRelativeResize="0"/>
          <p:nvPr/>
        </p:nvPicPr>
        <p:blipFill rotWithShape="1">
          <a:blip r:embed="rId3">
            <a:alphaModFix/>
          </a:blip>
          <a:srcRect b="15239" l="0" r="-320" t="0"/>
          <a:stretch/>
        </p:blipFill>
        <p:spPr>
          <a:xfrm>
            <a:off x="571500" y="1672996"/>
            <a:ext cx="2063912" cy="2382791"/>
          </a:xfrm>
          <a:prstGeom prst="rect">
            <a:avLst/>
          </a:prstGeom>
          <a:noFill/>
          <a:ln>
            <a:noFill/>
          </a:ln>
        </p:spPr>
      </p:pic>
      <p:sp>
        <p:nvSpPr>
          <p:cNvPr id="1697" name="Google Shape;1697;p96"/>
          <p:cNvSpPr txBox="1"/>
          <p:nvPr/>
        </p:nvSpPr>
        <p:spPr>
          <a:xfrm>
            <a:off x="2815857" y="1715003"/>
            <a:ext cx="5471700" cy="233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606060"/>
                </a:solidFill>
                <a:latin typeface="Twentieth Century"/>
                <a:ea typeface="Twentieth Century"/>
                <a:cs typeface="Twentieth Century"/>
                <a:sym typeface="Twentieth Century"/>
              </a:rPr>
              <a:t>The 12th Year Campaign boosts college and financial aid application rates in Washington.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06060"/>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606060"/>
                </a:solidFill>
                <a:latin typeface="Twentieth Century"/>
                <a:ea typeface="Twentieth Century"/>
                <a:cs typeface="Twentieth Century"/>
                <a:sym typeface="Twentieth Century"/>
              </a:rPr>
              <a:t>This page contains information and resources to help schools and partners with free financial aid training and free print and digital materials. </a:t>
            </a:r>
            <a:endParaRPr b="0" i="0" sz="2100" u="none" cap="none" strike="noStrike">
              <a:solidFill>
                <a:srgbClr val="3F3F3F"/>
              </a:solidFill>
              <a:latin typeface="Rockwell"/>
              <a:ea typeface="Rockwell"/>
              <a:cs typeface="Rockwell"/>
              <a:sym typeface="Rockwe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1" name="Shape 1701"/>
        <p:cNvGrpSpPr/>
        <p:nvPr/>
      </p:nvGrpSpPr>
      <p:grpSpPr>
        <a:xfrm>
          <a:off x="0" y="0"/>
          <a:ext cx="0" cy="0"/>
          <a:chOff x="0" y="0"/>
          <a:chExt cx="0" cy="0"/>
        </a:xfrm>
      </p:grpSpPr>
      <p:sp>
        <p:nvSpPr>
          <p:cNvPr id="1702" name="Google Shape;1702;p97"/>
          <p:cNvSpPr txBox="1"/>
          <p:nvPr>
            <p:ph type="title"/>
          </p:nvPr>
        </p:nvSpPr>
        <p:spPr>
          <a:xfrm>
            <a:off x="233775" y="333769"/>
            <a:ext cx="6390600" cy="5307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2400"/>
              <a:buFont typeface="Twentieth Century"/>
              <a:buNone/>
            </a:pPr>
            <a:r>
              <a:rPr lang="en" sz="2400"/>
              <a:t>College and Career Pathways handouts </a:t>
            </a:r>
            <a:endParaRPr/>
          </a:p>
        </p:txBody>
      </p:sp>
      <p:grpSp>
        <p:nvGrpSpPr>
          <p:cNvPr id="1703" name="Google Shape;1703;p97"/>
          <p:cNvGrpSpPr/>
          <p:nvPr/>
        </p:nvGrpSpPr>
        <p:grpSpPr>
          <a:xfrm>
            <a:off x="405245" y="1331860"/>
            <a:ext cx="8333550" cy="3653101"/>
            <a:chOff x="0" y="57850"/>
            <a:chExt cx="11111400" cy="4870801"/>
          </a:xfrm>
        </p:grpSpPr>
        <p:sp>
          <p:nvSpPr>
            <p:cNvPr id="1704" name="Google Shape;1704;p97"/>
            <p:cNvSpPr/>
            <p:nvPr/>
          </p:nvSpPr>
          <p:spPr>
            <a:xfrm>
              <a:off x="0" y="382570"/>
              <a:ext cx="11111400" cy="554400"/>
            </a:xfrm>
            <a:prstGeom prst="rect">
              <a:avLst/>
            </a:prstGeom>
            <a:solidFill>
              <a:schemeClr val="lt1">
                <a:alpha val="89411"/>
              </a:schemeClr>
            </a:solidFill>
            <a:ln cap="flat" cmpd="sng" w="12700">
              <a:solidFill>
                <a:srgbClr val="75787B"/>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97"/>
            <p:cNvSpPr/>
            <p:nvPr/>
          </p:nvSpPr>
          <p:spPr>
            <a:xfrm>
              <a:off x="555567" y="57850"/>
              <a:ext cx="7777800" cy="649500"/>
            </a:xfrm>
            <a:prstGeom prst="roundRect">
              <a:avLst>
                <a:gd fmla="val 16667" name="adj"/>
              </a:avLst>
            </a:prstGeom>
            <a:solidFill>
              <a:srgbClr val="75787B"/>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97"/>
            <p:cNvSpPr txBox="1"/>
            <p:nvPr/>
          </p:nvSpPr>
          <p:spPr>
            <a:xfrm>
              <a:off x="587270" y="89553"/>
              <a:ext cx="7714500" cy="585900"/>
            </a:xfrm>
            <a:prstGeom prst="rect">
              <a:avLst/>
            </a:prstGeom>
            <a:noFill/>
            <a:ln>
              <a:noFill/>
            </a:ln>
          </p:spPr>
          <p:txBody>
            <a:bodyPr anchorCtr="0" anchor="ctr" bIns="0" lIns="220475" spcFirstLastPara="1" rIns="220475" wrap="square" tIns="0">
              <a:noAutofit/>
            </a:bodyPr>
            <a:lstStyle/>
            <a:p>
              <a:pPr indent="0" lvl="0" marL="0" marR="0" rtl="0" algn="l">
                <a:lnSpc>
                  <a:spcPct val="90000"/>
                </a:lnSpc>
                <a:spcBef>
                  <a:spcPts val="0"/>
                </a:spcBef>
                <a:spcAft>
                  <a:spcPts val="0"/>
                </a:spcAft>
                <a:buClr>
                  <a:schemeClr val="lt1"/>
                </a:buClr>
                <a:buSzPts val="1700"/>
                <a:buFont typeface="Arial"/>
                <a:buNone/>
              </a:pPr>
              <a:r>
                <a:rPr b="1" i="0" lang="en" sz="1700" u="sng" cap="none" strike="noStrike">
                  <a:solidFill>
                    <a:schemeClr val="lt1"/>
                  </a:solidFill>
                  <a:latin typeface="Twentieth Century"/>
                  <a:ea typeface="Twentieth Century"/>
                  <a:cs typeface="Twentieth Century"/>
                  <a:sym typeface="Twentieth Century"/>
                  <a:hlinkClick r:id="rId3">
                    <a:extLst>
                      <a:ext uri="{A12FA001-AC4F-418D-AE19-62706E023703}">
                        <ahyp:hlinkClr val="tx"/>
                      </a:ext>
                    </a:extLst>
                  </a:hlinkClick>
                </a:rPr>
                <a:t>College and Career Pathways</a:t>
              </a:r>
              <a:r>
                <a:rPr b="0" i="0" lang="en" sz="1700" u="sng" cap="none" strike="noStrike">
                  <a:solidFill>
                    <a:schemeClr val="lt1"/>
                  </a:solidFill>
                  <a:latin typeface="Twentieth Century"/>
                  <a:ea typeface="Twentieth Century"/>
                  <a:cs typeface="Twentieth Century"/>
                  <a:sym typeface="Twentieth Century"/>
                  <a:hlinkClick r:id="rId4">
                    <a:extLst>
                      <a:ext uri="{A12FA001-AC4F-418D-AE19-62706E023703}">
                        <ahyp:hlinkClr val="tx"/>
                      </a:ext>
                    </a:extLst>
                  </a:hlinkClick>
                </a:rPr>
                <a:t>:</a:t>
              </a:r>
              <a:r>
                <a:rPr b="0" i="0" lang="en" sz="1700" u="none" cap="none" strike="noStrike">
                  <a:solidFill>
                    <a:schemeClr val="lt1"/>
                  </a:solidFill>
                  <a:latin typeface="Twentieth Century"/>
                  <a:ea typeface="Twentieth Century"/>
                  <a:cs typeface="Twentieth Century"/>
                  <a:sym typeface="Twentieth Century"/>
                </a:rPr>
                <a:t> An outline of potential postsecondary pathways.</a:t>
              </a:r>
              <a:endParaRPr b="0" i="0" sz="1700" u="none" cap="none" strike="noStrike">
                <a:solidFill>
                  <a:schemeClr val="lt1"/>
                </a:solidFill>
                <a:latin typeface="Rockwell"/>
                <a:ea typeface="Rockwell"/>
                <a:cs typeface="Rockwell"/>
                <a:sym typeface="Rockwell"/>
              </a:endParaRPr>
            </a:p>
          </p:txBody>
        </p:sp>
        <p:sp>
          <p:nvSpPr>
            <p:cNvPr id="1707" name="Google Shape;1707;p97"/>
            <p:cNvSpPr/>
            <p:nvPr/>
          </p:nvSpPr>
          <p:spPr>
            <a:xfrm>
              <a:off x="0" y="1380490"/>
              <a:ext cx="11111400" cy="554400"/>
            </a:xfrm>
            <a:prstGeom prst="rect">
              <a:avLst/>
            </a:prstGeom>
            <a:solidFill>
              <a:schemeClr val="lt1">
                <a:alpha val="89411"/>
              </a:schemeClr>
            </a:solidFill>
            <a:ln cap="flat" cmpd="sng" w="12700">
              <a:solidFill>
                <a:srgbClr val="568072"/>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97"/>
            <p:cNvSpPr/>
            <p:nvPr/>
          </p:nvSpPr>
          <p:spPr>
            <a:xfrm>
              <a:off x="555567" y="1055770"/>
              <a:ext cx="7777800" cy="649500"/>
            </a:xfrm>
            <a:prstGeom prst="roundRect">
              <a:avLst>
                <a:gd fmla="val 16667" name="adj"/>
              </a:avLst>
            </a:prstGeom>
            <a:solidFill>
              <a:srgbClr val="568072"/>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97"/>
            <p:cNvSpPr txBox="1"/>
            <p:nvPr/>
          </p:nvSpPr>
          <p:spPr>
            <a:xfrm>
              <a:off x="587270" y="1087473"/>
              <a:ext cx="7714500" cy="585900"/>
            </a:xfrm>
            <a:prstGeom prst="rect">
              <a:avLst/>
            </a:prstGeom>
            <a:noFill/>
            <a:ln>
              <a:noFill/>
            </a:ln>
          </p:spPr>
          <p:txBody>
            <a:bodyPr anchorCtr="0" anchor="ctr" bIns="0" lIns="220475" spcFirstLastPara="1" rIns="220475" wrap="square" tIns="0">
              <a:noAutofit/>
            </a:bodyPr>
            <a:lstStyle/>
            <a:p>
              <a:pPr indent="0" lvl="0" marL="0" marR="0" rtl="0" algn="l">
                <a:lnSpc>
                  <a:spcPct val="90000"/>
                </a:lnSpc>
                <a:spcBef>
                  <a:spcPts val="0"/>
                </a:spcBef>
                <a:spcAft>
                  <a:spcPts val="0"/>
                </a:spcAft>
                <a:buClr>
                  <a:schemeClr val="lt1"/>
                </a:buClr>
                <a:buSzPts val="1700"/>
                <a:buFont typeface="Twentieth Century"/>
                <a:buNone/>
              </a:pPr>
              <a:r>
                <a:rPr b="1" i="0" lang="en" sz="1700" u="sng" cap="none" strike="noStrike">
                  <a:solidFill>
                    <a:schemeClr val="lt1"/>
                  </a:solidFill>
                  <a:latin typeface="Twentieth Century"/>
                  <a:ea typeface="Twentieth Century"/>
                  <a:cs typeface="Twentieth Century"/>
                  <a:sym typeface="Twentieth Century"/>
                  <a:hlinkClick r:id="rId5">
                    <a:extLst>
                      <a:ext uri="{A12FA001-AC4F-418D-AE19-62706E023703}">
                        <ahyp:hlinkClr val="tx"/>
                      </a:ext>
                    </a:extLst>
                  </a:hlinkClick>
                </a:rPr>
                <a:t>College Means</a:t>
              </a:r>
              <a:r>
                <a:rPr b="0" i="0" lang="en" sz="1700" u="sng" cap="none" strike="noStrike">
                  <a:solidFill>
                    <a:schemeClr val="lt1"/>
                  </a:solidFill>
                  <a:latin typeface="Twentieth Century"/>
                  <a:ea typeface="Twentieth Century"/>
                  <a:cs typeface="Twentieth Century"/>
                  <a:sym typeface="Twentieth Century"/>
                  <a:hlinkClick r:id="rId6">
                    <a:extLst>
                      <a:ext uri="{A12FA001-AC4F-418D-AE19-62706E023703}">
                        <ahyp:hlinkClr val="tx"/>
                      </a:ext>
                    </a:extLst>
                  </a:hlinkClick>
                </a:rPr>
                <a:t>:</a:t>
              </a:r>
              <a:r>
                <a:rPr b="0" i="0" lang="en" sz="1700" u="none" cap="none" strike="noStrike">
                  <a:solidFill>
                    <a:schemeClr val="lt1"/>
                  </a:solidFill>
                  <a:latin typeface="Twentieth Century"/>
                  <a:ea typeface="Twentieth Century"/>
                  <a:cs typeface="Twentieth Century"/>
                  <a:sym typeface="Twentieth Century"/>
                </a:rPr>
                <a:t> What do we mean when we say college? Help students understand the diversity of the term.</a:t>
              </a:r>
              <a:endParaRPr b="0" i="0" sz="1100" u="none" cap="none" strike="noStrike">
                <a:solidFill>
                  <a:srgbClr val="000000"/>
                </a:solidFill>
                <a:latin typeface="Arial"/>
                <a:ea typeface="Arial"/>
                <a:cs typeface="Arial"/>
                <a:sym typeface="Arial"/>
              </a:endParaRPr>
            </a:p>
          </p:txBody>
        </p:sp>
        <p:sp>
          <p:nvSpPr>
            <p:cNvPr id="1710" name="Google Shape;1710;p97"/>
            <p:cNvSpPr/>
            <p:nvPr/>
          </p:nvSpPr>
          <p:spPr>
            <a:xfrm>
              <a:off x="0" y="2378411"/>
              <a:ext cx="11111400" cy="554400"/>
            </a:xfrm>
            <a:prstGeom prst="rect">
              <a:avLst/>
            </a:prstGeom>
            <a:solidFill>
              <a:schemeClr val="lt1">
                <a:alpha val="89411"/>
              </a:schemeClr>
            </a:solidFill>
            <a:ln cap="flat" cmpd="sng" w="12700">
              <a:solidFill>
                <a:srgbClr val="48813C"/>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97"/>
            <p:cNvSpPr/>
            <p:nvPr/>
          </p:nvSpPr>
          <p:spPr>
            <a:xfrm>
              <a:off x="555567" y="2053690"/>
              <a:ext cx="7777800" cy="649500"/>
            </a:xfrm>
            <a:prstGeom prst="roundRect">
              <a:avLst>
                <a:gd fmla="val 16667" name="adj"/>
              </a:avLst>
            </a:prstGeom>
            <a:solidFill>
              <a:srgbClr val="48813C"/>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97"/>
            <p:cNvSpPr txBox="1"/>
            <p:nvPr/>
          </p:nvSpPr>
          <p:spPr>
            <a:xfrm>
              <a:off x="587270" y="2085393"/>
              <a:ext cx="7714500" cy="585900"/>
            </a:xfrm>
            <a:prstGeom prst="rect">
              <a:avLst/>
            </a:prstGeom>
            <a:noFill/>
            <a:ln>
              <a:noFill/>
            </a:ln>
          </p:spPr>
          <p:txBody>
            <a:bodyPr anchorCtr="0" anchor="ctr" bIns="0" lIns="220475" spcFirstLastPara="1" rIns="220475" wrap="square" tIns="0">
              <a:noAutofit/>
            </a:bodyPr>
            <a:lstStyle/>
            <a:p>
              <a:pPr indent="0" lvl="0" marL="0" marR="0" rtl="0" algn="l">
                <a:lnSpc>
                  <a:spcPct val="90000"/>
                </a:lnSpc>
                <a:spcBef>
                  <a:spcPts val="0"/>
                </a:spcBef>
                <a:spcAft>
                  <a:spcPts val="0"/>
                </a:spcAft>
                <a:buClr>
                  <a:schemeClr val="lt1"/>
                </a:buClr>
                <a:buSzPts val="1700"/>
                <a:buFont typeface="Twentieth Century"/>
                <a:buNone/>
              </a:pPr>
              <a:r>
                <a:rPr b="1" i="0" lang="en" sz="1700" u="sng" cap="none" strike="noStrike">
                  <a:solidFill>
                    <a:schemeClr val="lt1"/>
                  </a:solidFill>
                  <a:latin typeface="Twentieth Century"/>
                  <a:ea typeface="Twentieth Century"/>
                  <a:cs typeface="Twentieth Century"/>
                  <a:sym typeface="Twentieth Century"/>
                  <a:hlinkClick r:id="rId7">
                    <a:extLst>
                      <a:ext uri="{A12FA001-AC4F-418D-AE19-62706E023703}">
                        <ahyp:hlinkClr val="tx"/>
                      </a:ext>
                    </a:extLst>
                  </a:hlinkClick>
                </a:rPr>
                <a:t>How to Become an Apprentice</a:t>
              </a:r>
              <a:r>
                <a:rPr b="0" i="0" lang="en" sz="1700" u="sng" cap="none" strike="noStrike">
                  <a:solidFill>
                    <a:schemeClr val="lt1"/>
                  </a:solidFill>
                  <a:latin typeface="Twentieth Century"/>
                  <a:ea typeface="Twentieth Century"/>
                  <a:cs typeface="Twentieth Century"/>
                  <a:sym typeface="Twentieth Century"/>
                  <a:hlinkClick r:id="rId8">
                    <a:extLst>
                      <a:ext uri="{A12FA001-AC4F-418D-AE19-62706E023703}">
                        <ahyp:hlinkClr val="tx"/>
                      </a:ext>
                    </a:extLst>
                  </a:hlinkClick>
                </a:rPr>
                <a:t>:</a:t>
              </a:r>
              <a:r>
                <a:rPr b="0" i="0" lang="en" sz="1700" u="none" cap="none" strike="noStrike">
                  <a:solidFill>
                    <a:schemeClr val="lt1"/>
                  </a:solidFill>
                  <a:latin typeface="Twentieth Century"/>
                  <a:ea typeface="Twentieth Century"/>
                  <a:cs typeface="Twentieth Century"/>
                  <a:sym typeface="Twentieth Century"/>
                </a:rPr>
                <a:t> Help students interested in apprenticeships understand how to pursue this pathway.</a:t>
              </a:r>
              <a:endParaRPr b="0" i="0" sz="1100" u="none" cap="none" strike="noStrike">
                <a:solidFill>
                  <a:srgbClr val="000000"/>
                </a:solidFill>
                <a:latin typeface="Arial"/>
                <a:ea typeface="Arial"/>
                <a:cs typeface="Arial"/>
                <a:sym typeface="Arial"/>
              </a:endParaRPr>
            </a:p>
          </p:txBody>
        </p:sp>
        <p:sp>
          <p:nvSpPr>
            <p:cNvPr id="1713" name="Google Shape;1713;p97"/>
            <p:cNvSpPr/>
            <p:nvPr/>
          </p:nvSpPr>
          <p:spPr>
            <a:xfrm>
              <a:off x="0" y="3376331"/>
              <a:ext cx="11111400" cy="554400"/>
            </a:xfrm>
            <a:prstGeom prst="rect">
              <a:avLst/>
            </a:prstGeom>
            <a:solidFill>
              <a:schemeClr val="lt1">
                <a:alpha val="89411"/>
              </a:schemeClr>
            </a:solidFill>
            <a:ln cap="flat" cmpd="sng" w="12700">
              <a:solidFill>
                <a:srgbClr val="7F7026"/>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97"/>
            <p:cNvSpPr/>
            <p:nvPr/>
          </p:nvSpPr>
          <p:spPr>
            <a:xfrm>
              <a:off x="555567" y="3051611"/>
              <a:ext cx="7777800" cy="649500"/>
            </a:xfrm>
            <a:prstGeom prst="roundRect">
              <a:avLst>
                <a:gd fmla="val 16667" name="adj"/>
              </a:avLst>
            </a:prstGeom>
            <a:solidFill>
              <a:srgbClr val="7F7026"/>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97"/>
            <p:cNvSpPr txBox="1"/>
            <p:nvPr/>
          </p:nvSpPr>
          <p:spPr>
            <a:xfrm>
              <a:off x="587270" y="3083314"/>
              <a:ext cx="7714500" cy="585900"/>
            </a:xfrm>
            <a:prstGeom prst="rect">
              <a:avLst/>
            </a:prstGeom>
            <a:noFill/>
            <a:ln>
              <a:noFill/>
            </a:ln>
          </p:spPr>
          <p:txBody>
            <a:bodyPr anchorCtr="0" anchor="ctr" bIns="0" lIns="220475" spcFirstLastPara="1" rIns="220475" wrap="square" tIns="0">
              <a:noAutofit/>
            </a:bodyPr>
            <a:lstStyle/>
            <a:p>
              <a:pPr indent="0" lvl="0" marL="0" marR="0" rtl="0" algn="l">
                <a:lnSpc>
                  <a:spcPct val="90000"/>
                </a:lnSpc>
                <a:spcBef>
                  <a:spcPts val="0"/>
                </a:spcBef>
                <a:spcAft>
                  <a:spcPts val="0"/>
                </a:spcAft>
                <a:buClr>
                  <a:schemeClr val="lt1"/>
                </a:buClr>
                <a:buSzPts val="1700"/>
                <a:buFont typeface="Twentieth Century"/>
                <a:buNone/>
              </a:pPr>
              <a:r>
                <a:rPr b="1" i="0" lang="en" sz="1700" u="sng" cap="none" strike="noStrike">
                  <a:solidFill>
                    <a:schemeClr val="lt1"/>
                  </a:solidFill>
                  <a:latin typeface="Twentieth Century"/>
                  <a:ea typeface="Twentieth Century"/>
                  <a:cs typeface="Twentieth Century"/>
                  <a:sym typeface="Twentieth Century"/>
                  <a:hlinkClick r:id="rId9">
                    <a:extLst>
                      <a:ext uri="{A12FA001-AC4F-418D-AE19-62706E023703}">
                        <ahyp:hlinkClr val="tx"/>
                      </a:ext>
                    </a:extLst>
                  </a:hlinkClick>
                </a:rPr>
                <a:t>Technical and Special Colleges</a:t>
              </a:r>
              <a:r>
                <a:rPr b="0" i="0" lang="en" sz="1700" u="sng" cap="none" strike="noStrike">
                  <a:solidFill>
                    <a:schemeClr val="lt1"/>
                  </a:solidFill>
                  <a:latin typeface="Twentieth Century"/>
                  <a:ea typeface="Twentieth Century"/>
                  <a:cs typeface="Twentieth Century"/>
                  <a:sym typeface="Twentieth Century"/>
                  <a:hlinkClick r:id="rId10">
                    <a:extLst>
                      <a:ext uri="{A12FA001-AC4F-418D-AE19-62706E023703}">
                        <ahyp:hlinkClr val="tx"/>
                      </a:ext>
                    </a:extLst>
                  </a:hlinkClick>
                </a:rPr>
                <a:t>:</a:t>
              </a:r>
              <a:r>
                <a:rPr b="0" i="0" lang="en" sz="1700" u="none" cap="none" strike="noStrike">
                  <a:solidFill>
                    <a:schemeClr val="lt1"/>
                  </a:solidFill>
                  <a:latin typeface="Twentieth Century"/>
                  <a:ea typeface="Twentieth Century"/>
                  <a:cs typeface="Twentieth Century"/>
                  <a:sym typeface="Twentieth Century"/>
                </a:rPr>
                <a:t> An overview of technical and specialty colleges.</a:t>
              </a:r>
              <a:endParaRPr b="0" i="0" sz="1100" u="none" cap="none" strike="noStrike">
                <a:solidFill>
                  <a:srgbClr val="000000"/>
                </a:solidFill>
                <a:latin typeface="Arial"/>
                <a:ea typeface="Arial"/>
                <a:cs typeface="Arial"/>
                <a:sym typeface="Arial"/>
              </a:endParaRPr>
            </a:p>
          </p:txBody>
        </p:sp>
        <p:sp>
          <p:nvSpPr>
            <p:cNvPr id="1716" name="Google Shape;1716;p97"/>
            <p:cNvSpPr/>
            <p:nvPr/>
          </p:nvSpPr>
          <p:spPr>
            <a:xfrm>
              <a:off x="0" y="4374251"/>
              <a:ext cx="11111400" cy="554400"/>
            </a:xfrm>
            <a:prstGeom prst="rect">
              <a:avLst/>
            </a:prstGeom>
            <a:solidFill>
              <a:schemeClr val="lt1">
                <a:alpha val="89411"/>
              </a:schemeClr>
            </a:solidFill>
            <a:ln cap="flat" cmpd="sng" w="12700">
              <a:solidFill>
                <a:srgbClr val="782615"/>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97"/>
            <p:cNvSpPr/>
            <p:nvPr/>
          </p:nvSpPr>
          <p:spPr>
            <a:xfrm>
              <a:off x="555567" y="4049531"/>
              <a:ext cx="7777800" cy="649500"/>
            </a:xfrm>
            <a:prstGeom prst="roundRect">
              <a:avLst>
                <a:gd fmla="val 16667" name="adj"/>
              </a:avLst>
            </a:prstGeom>
            <a:solidFill>
              <a:srgbClr val="782615"/>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p97"/>
            <p:cNvSpPr txBox="1"/>
            <p:nvPr/>
          </p:nvSpPr>
          <p:spPr>
            <a:xfrm>
              <a:off x="587270" y="4081234"/>
              <a:ext cx="7714500" cy="585900"/>
            </a:xfrm>
            <a:prstGeom prst="rect">
              <a:avLst/>
            </a:prstGeom>
            <a:noFill/>
            <a:ln>
              <a:noFill/>
            </a:ln>
          </p:spPr>
          <p:txBody>
            <a:bodyPr anchorCtr="0" anchor="ctr" bIns="0" lIns="220475" spcFirstLastPara="1" rIns="220475" wrap="square" tIns="0">
              <a:noAutofit/>
            </a:bodyPr>
            <a:lstStyle/>
            <a:p>
              <a:pPr indent="0" lvl="0" marL="0" marR="0" rtl="0" algn="l">
                <a:lnSpc>
                  <a:spcPct val="90000"/>
                </a:lnSpc>
                <a:spcBef>
                  <a:spcPts val="0"/>
                </a:spcBef>
                <a:spcAft>
                  <a:spcPts val="0"/>
                </a:spcAft>
                <a:buClr>
                  <a:schemeClr val="lt1"/>
                </a:buClr>
                <a:buSzPts val="1700"/>
                <a:buFont typeface="Twentieth Century"/>
                <a:buNone/>
              </a:pPr>
              <a:r>
                <a:rPr b="1" i="0" lang="en" sz="1700" u="sng" cap="none" strike="noStrike">
                  <a:solidFill>
                    <a:schemeClr val="lt1"/>
                  </a:solidFill>
                  <a:latin typeface="Twentieth Century"/>
                  <a:ea typeface="Twentieth Century"/>
                  <a:cs typeface="Twentieth Century"/>
                  <a:sym typeface="Twentieth Century"/>
                  <a:hlinkClick r:id="rId11">
                    <a:extLst>
                      <a:ext uri="{A12FA001-AC4F-418D-AE19-62706E023703}">
                        <ahyp:hlinkClr val="tx"/>
                      </a:ext>
                    </a:extLst>
                  </a:hlinkClick>
                </a:rPr>
                <a:t>Military Pathways</a:t>
              </a:r>
              <a:r>
                <a:rPr b="0" i="0" lang="en" sz="1700" u="sng" cap="none" strike="noStrike">
                  <a:solidFill>
                    <a:schemeClr val="lt1"/>
                  </a:solidFill>
                  <a:latin typeface="Twentieth Century"/>
                  <a:ea typeface="Twentieth Century"/>
                  <a:cs typeface="Twentieth Century"/>
                  <a:sym typeface="Twentieth Century"/>
                  <a:hlinkClick r:id="rId12">
                    <a:extLst>
                      <a:ext uri="{A12FA001-AC4F-418D-AE19-62706E023703}">
                        <ahyp:hlinkClr val="tx"/>
                      </a:ext>
                    </a:extLst>
                  </a:hlinkClick>
                </a:rPr>
                <a:t>:</a:t>
              </a:r>
              <a:r>
                <a:rPr b="0" i="0" lang="en" sz="1700" u="none" cap="none" strike="noStrike">
                  <a:solidFill>
                    <a:schemeClr val="lt1"/>
                  </a:solidFill>
                  <a:latin typeface="Twentieth Century"/>
                  <a:ea typeface="Twentieth Century"/>
                  <a:cs typeface="Twentieth Century"/>
                  <a:sym typeface="Twentieth Century"/>
                </a:rPr>
                <a:t> An overview of the different pathways related to joining the military.</a:t>
              </a:r>
              <a:endParaRPr b="0" i="0" sz="11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2" name="Shape 1722"/>
        <p:cNvGrpSpPr/>
        <p:nvPr/>
      </p:nvGrpSpPr>
      <p:grpSpPr>
        <a:xfrm>
          <a:off x="0" y="0"/>
          <a:ext cx="0" cy="0"/>
          <a:chOff x="0" y="0"/>
          <a:chExt cx="0" cy="0"/>
        </a:xfrm>
      </p:grpSpPr>
      <p:sp>
        <p:nvSpPr>
          <p:cNvPr id="1723" name="Google Shape;1723;p98"/>
          <p:cNvSpPr txBox="1"/>
          <p:nvPr/>
        </p:nvSpPr>
        <p:spPr>
          <a:xfrm>
            <a:off x="7971639" y="4912667"/>
            <a:ext cx="11724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40403D"/>
              </a:buClr>
              <a:buSzPts val="1100"/>
              <a:buFont typeface="Quattrocento Sans"/>
              <a:buNone/>
            </a:pPr>
            <a:r>
              <a:rPr b="0" i="0" lang="en" sz="1100" u="none" cap="none" strike="noStrike">
                <a:solidFill>
                  <a:srgbClr val="40403D"/>
                </a:solidFill>
                <a:latin typeface="Quattrocento Sans"/>
                <a:ea typeface="Quattrocento Sans"/>
                <a:cs typeface="Quattrocento Sans"/>
                <a:sym typeface="Quattrocento Sans"/>
              </a:rPr>
              <a:t>1/19/2022  |  </a:t>
            </a:r>
            <a:fld id="{00000000-1234-1234-1234-123412341234}" type="slidenum">
              <a:rPr b="0" i="0" lang="en" sz="1100" u="none" cap="none" strike="noStrike">
                <a:solidFill>
                  <a:srgbClr val="40403D"/>
                </a:solidFill>
                <a:latin typeface="Quattrocento Sans"/>
                <a:ea typeface="Quattrocento Sans"/>
                <a:cs typeface="Quattrocento Sans"/>
                <a:sym typeface="Quattrocento Sans"/>
              </a:rPr>
              <a:t>‹#›</a:t>
            </a:fld>
            <a:endParaRPr b="0" i="0" sz="1100" u="none" cap="none" strike="noStrike">
              <a:solidFill>
                <a:srgbClr val="40403D"/>
              </a:solidFill>
              <a:latin typeface="Quattrocento Sans"/>
              <a:ea typeface="Quattrocento Sans"/>
              <a:cs typeface="Quattrocento Sans"/>
              <a:sym typeface="Quattrocento Sans"/>
            </a:endParaRPr>
          </a:p>
        </p:txBody>
      </p:sp>
      <p:grpSp>
        <p:nvGrpSpPr>
          <p:cNvPr id="1724" name="Google Shape;1724;p98"/>
          <p:cNvGrpSpPr/>
          <p:nvPr/>
        </p:nvGrpSpPr>
        <p:grpSpPr>
          <a:xfrm>
            <a:off x="370987" y="984523"/>
            <a:ext cx="8603775" cy="3880024"/>
            <a:chOff x="0" y="665370"/>
            <a:chExt cx="11471700" cy="4766029"/>
          </a:xfrm>
        </p:grpSpPr>
        <p:sp>
          <p:nvSpPr>
            <p:cNvPr id="1725" name="Google Shape;1725;p98"/>
            <p:cNvSpPr/>
            <p:nvPr/>
          </p:nvSpPr>
          <p:spPr>
            <a:xfrm>
              <a:off x="0" y="1034370"/>
              <a:ext cx="11471700" cy="630000"/>
            </a:xfrm>
            <a:prstGeom prst="rect">
              <a:avLst/>
            </a:prstGeom>
            <a:solidFill>
              <a:schemeClr val="lt1">
                <a:alpha val="89411"/>
              </a:schemeClr>
            </a:solidFill>
            <a:ln cap="flat" cmpd="sng" w="12700">
              <a:solidFill>
                <a:srgbClr val="75787B"/>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p98"/>
            <p:cNvSpPr/>
            <p:nvPr/>
          </p:nvSpPr>
          <p:spPr>
            <a:xfrm>
              <a:off x="573578" y="665370"/>
              <a:ext cx="8030100" cy="738000"/>
            </a:xfrm>
            <a:prstGeom prst="roundRect">
              <a:avLst>
                <a:gd fmla="val 16667" name="adj"/>
              </a:avLst>
            </a:prstGeom>
            <a:solidFill>
              <a:srgbClr val="75787B"/>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p98"/>
            <p:cNvSpPr txBox="1"/>
            <p:nvPr/>
          </p:nvSpPr>
          <p:spPr>
            <a:xfrm>
              <a:off x="609604" y="701396"/>
              <a:ext cx="7958100" cy="666000"/>
            </a:xfrm>
            <a:prstGeom prst="rect">
              <a:avLst/>
            </a:prstGeom>
            <a:noFill/>
            <a:ln>
              <a:noFill/>
            </a:ln>
          </p:spPr>
          <p:txBody>
            <a:bodyPr anchorCtr="0" anchor="ctr" bIns="0" lIns="227625" spcFirstLastPara="1" rIns="227625" wrap="square" tIns="0">
              <a:noAutofit/>
            </a:bodyPr>
            <a:lstStyle/>
            <a:p>
              <a:pPr indent="0" lvl="0" marL="0" marR="0" rtl="0" algn="l">
                <a:lnSpc>
                  <a:spcPct val="90000"/>
                </a:lnSpc>
                <a:spcBef>
                  <a:spcPts val="0"/>
                </a:spcBef>
                <a:spcAft>
                  <a:spcPts val="0"/>
                </a:spcAft>
                <a:buClr>
                  <a:schemeClr val="lt1"/>
                </a:buClr>
                <a:buSzPts val="1900"/>
                <a:buFont typeface="Arial"/>
                <a:buNone/>
              </a:pPr>
              <a:r>
                <a:rPr b="1" i="0" lang="en" sz="1900" u="sng" cap="none" strike="noStrike">
                  <a:solidFill>
                    <a:schemeClr val="lt1"/>
                  </a:solidFill>
                  <a:latin typeface="Twentieth Century"/>
                  <a:ea typeface="Twentieth Century"/>
                  <a:cs typeface="Twentieth Century"/>
                  <a:sym typeface="Twentieth Century"/>
                  <a:hlinkClick r:id="rId3">
                    <a:extLst>
                      <a:ext uri="{A12FA001-AC4F-418D-AE19-62706E023703}">
                        <ahyp:hlinkClr val="tx"/>
                      </a:ext>
                    </a:extLst>
                  </a:hlinkClick>
                </a:rPr>
                <a:t>LGBTQ+ and College Access</a:t>
              </a:r>
              <a:r>
                <a:rPr b="0" i="0" lang="en" sz="1900" u="sng" cap="none" strike="noStrike">
                  <a:solidFill>
                    <a:schemeClr val="lt1"/>
                  </a:solidFill>
                  <a:latin typeface="Twentieth Century"/>
                  <a:ea typeface="Twentieth Century"/>
                  <a:cs typeface="Twentieth Century"/>
                  <a:sym typeface="Twentieth Century"/>
                  <a:hlinkClick r:id="rId4">
                    <a:extLst>
                      <a:ext uri="{A12FA001-AC4F-418D-AE19-62706E023703}">
                        <ahyp:hlinkClr val="tx"/>
                      </a:ext>
                    </a:extLst>
                  </a:hlinkClick>
                </a:rPr>
                <a:t>:</a:t>
              </a:r>
              <a:r>
                <a:rPr b="0" i="0" lang="en" sz="1900" u="none" cap="none" strike="noStrike">
                  <a:solidFill>
                    <a:schemeClr val="lt1"/>
                  </a:solidFill>
                  <a:latin typeface="Twentieth Century"/>
                  <a:ea typeface="Twentieth Century"/>
                  <a:cs typeface="Twentieth Century"/>
                  <a:sym typeface="Twentieth Century"/>
                </a:rPr>
                <a:t> Supporting LGBTQ+ students through the admissions and financial aid process.</a:t>
              </a:r>
              <a:endParaRPr b="0" i="0" sz="1900" u="none" cap="none" strike="noStrike">
                <a:solidFill>
                  <a:schemeClr val="lt1"/>
                </a:solidFill>
                <a:latin typeface="Rockwell"/>
                <a:ea typeface="Rockwell"/>
                <a:cs typeface="Rockwell"/>
                <a:sym typeface="Rockwell"/>
              </a:endParaRPr>
            </a:p>
          </p:txBody>
        </p:sp>
        <p:sp>
          <p:nvSpPr>
            <p:cNvPr id="1728" name="Google Shape;1728;p98"/>
            <p:cNvSpPr/>
            <p:nvPr/>
          </p:nvSpPr>
          <p:spPr>
            <a:xfrm>
              <a:off x="0" y="2168370"/>
              <a:ext cx="11471700" cy="630000"/>
            </a:xfrm>
            <a:prstGeom prst="rect">
              <a:avLst/>
            </a:prstGeom>
            <a:solidFill>
              <a:schemeClr val="lt1">
                <a:alpha val="89411"/>
              </a:schemeClr>
            </a:solidFill>
            <a:ln cap="flat" cmpd="sng" w="12700">
              <a:solidFill>
                <a:srgbClr val="4D8066"/>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p98"/>
            <p:cNvSpPr/>
            <p:nvPr/>
          </p:nvSpPr>
          <p:spPr>
            <a:xfrm>
              <a:off x="573578" y="1799370"/>
              <a:ext cx="8030100" cy="738000"/>
            </a:xfrm>
            <a:prstGeom prst="roundRect">
              <a:avLst>
                <a:gd fmla="val 16667" name="adj"/>
              </a:avLst>
            </a:prstGeom>
            <a:solidFill>
              <a:srgbClr val="4D8066"/>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0" name="Google Shape;1730;p98"/>
            <p:cNvSpPr txBox="1"/>
            <p:nvPr/>
          </p:nvSpPr>
          <p:spPr>
            <a:xfrm>
              <a:off x="609604" y="1835396"/>
              <a:ext cx="7958100" cy="666000"/>
            </a:xfrm>
            <a:prstGeom prst="rect">
              <a:avLst/>
            </a:prstGeom>
            <a:noFill/>
            <a:ln>
              <a:noFill/>
            </a:ln>
          </p:spPr>
          <p:txBody>
            <a:bodyPr anchorCtr="0" anchor="ctr" bIns="0" lIns="227625" spcFirstLastPara="1" rIns="227625" wrap="square" tIns="0">
              <a:noAutofit/>
            </a:bodyPr>
            <a:lstStyle/>
            <a:p>
              <a:pPr indent="0" lvl="0" marL="0" marR="0" rtl="0" algn="l">
                <a:lnSpc>
                  <a:spcPct val="90000"/>
                </a:lnSpc>
                <a:spcBef>
                  <a:spcPts val="0"/>
                </a:spcBef>
                <a:spcAft>
                  <a:spcPts val="0"/>
                </a:spcAft>
                <a:buClr>
                  <a:schemeClr val="lt1"/>
                </a:buClr>
                <a:buSzPts val="1900"/>
                <a:buFont typeface="Twentieth Century"/>
                <a:buNone/>
              </a:pPr>
              <a:r>
                <a:rPr b="1" i="0" lang="en" sz="1900" u="sng" cap="none" strike="noStrike">
                  <a:solidFill>
                    <a:schemeClr val="lt1"/>
                  </a:solidFill>
                  <a:latin typeface="Twentieth Century"/>
                  <a:ea typeface="Twentieth Century"/>
                  <a:cs typeface="Twentieth Century"/>
                  <a:sym typeface="Twentieth Century"/>
                  <a:hlinkClick r:id="rId5">
                    <a:extLst>
                      <a:ext uri="{A12FA001-AC4F-418D-AE19-62706E023703}">
                        <ahyp:hlinkClr val="tx"/>
                      </a:ext>
                    </a:extLst>
                  </a:hlinkClick>
                </a:rPr>
                <a:t>Youth in Foster Care</a:t>
              </a:r>
              <a:r>
                <a:rPr b="0" i="0" lang="en" sz="1900" u="sng" cap="none" strike="noStrike">
                  <a:solidFill>
                    <a:schemeClr val="lt1"/>
                  </a:solidFill>
                  <a:latin typeface="Twentieth Century"/>
                  <a:ea typeface="Twentieth Century"/>
                  <a:cs typeface="Twentieth Century"/>
                  <a:sym typeface="Twentieth Century"/>
                  <a:hlinkClick r:id="rId6">
                    <a:extLst>
                      <a:ext uri="{A12FA001-AC4F-418D-AE19-62706E023703}">
                        <ahyp:hlinkClr val="tx"/>
                      </a:ext>
                    </a:extLst>
                  </a:hlinkClick>
                </a:rPr>
                <a:t>:</a:t>
              </a:r>
              <a:r>
                <a:rPr b="0" i="0" lang="en" sz="1900" u="none" cap="none" strike="noStrike">
                  <a:solidFill>
                    <a:schemeClr val="lt1"/>
                  </a:solidFill>
                  <a:latin typeface="Twentieth Century"/>
                  <a:ea typeface="Twentieth Century"/>
                  <a:cs typeface="Twentieth Century"/>
                  <a:sym typeface="Twentieth Century"/>
                </a:rPr>
                <a:t> Supporting youth in foster care through the admissions and financial aid process.</a:t>
              </a:r>
              <a:endParaRPr b="0" i="0" sz="1100" u="none" cap="none" strike="noStrike">
                <a:solidFill>
                  <a:srgbClr val="000000"/>
                </a:solidFill>
                <a:latin typeface="Arial"/>
                <a:ea typeface="Arial"/>
                <a:cs typeface="Arial"/>
                <a:sym typeface="Arial"/>
              </a:endParaRPr>
            </a:p>
          </p:txBody>
        </p:sp>
        <p:sp>
          <p:nvSpPr>
            <p:cNvPr id="1731" name="Google Shape;1731;p98"/>
            <p:cNvSpPr/>
            <p:nvPr/>
          </p:nvSpPr>
          <p:spPr>
            <a:xfrm>
              <a:off x="0" y="3667399"/>
              <a:ext cx="11471700" cy="630000"/>
            </a:xfrm>
            <a:prstGeom prst="rect">
              <a:avLst/>
            </a:prstGeom>
            <a:solidFill>
              <a:schemeClr val="lt1">
                <a:alpha val="89411"/>
              </a:schemeClr>
            </a:solidFill>
            <a:ln cap="flat" cmpd="sng" w="12700">
              <a:solidFill>
                <a:srgbClr val="64802D"/>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2" name="Google Shape;1732;p98"/>
            <p:cNvSpPr/>
            <p:nvPr/>
          </p:nvSpPr>
          <p:spPr>
            <a:xfrm>
              <a:off x="573578" y="2933370"/>
              <a:ext cx="8030100" cy="1103100"/>
            </a:xfrm>
            <a:prstGeom prst="roundRect">
              <a:avLst>
                <a:gd fmla="val 16667" name="adj"/>
              </a:avLst>
            </a:prstGeom>
            <a:solidFill>
              <a:srgbClr val="64802D"/>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98"/>
            <p:cNvSpPr txBox="1"/>
            <p:nvPr/>
          </p:nvSpPr>
          <p:spPr>
            <a:xfrm>
              <a:off x="627423" y="2987215"/>
              <a:ext cx="7922400" cy="995400"/>
            </a:xfrm>
            <a:prstGeom prst="rect">
              <a:avLst/>
            </a:prstGeom>
            <a:noFill/>
            <a:ln>
              <a:noFill/>
            </a:ln>
          </p:spPr>
          <p:txBody>
            <a:bodyPr anchorCtr="0" anchor="ctr" bIns="0" lIns="227625" spcFirstLastPara="1" rIns="227625" wrap="square" tIns="0">
              <a:noAutofit/>
            </a:bodyPr>
            <a:lstStyle/>
            <a:p>
              <a:pPr indent="0" lvl="0" marL="0" marR="0" rtl="0" algn="l">
                <a:lnSpc>
                  <a:spcPct val="90000"/>
                </a:lnSpc>
                <a:spcBef>
                  <a:spcPts val="0"/>
                </a:spcBef>
                <a:spcAft>
                  <a:spcPts val="0"/>
                </a:spcAft>
                <a:buClr>
                  <a:schemeClr val="lt1"/>
                </a:buClr>
                <a:buSzPts val="1800"/>
                <a:buFont typeface="Twentieth Century"/>
                <a:buNone/>
              </a:pPr>
              <a:r>
                <a:rPr b="1" i="0" lang="en" sz="1800" u="sng" cap="none" strike="noStrike">
                  <a:solidFill>
                    <a:schemeClr val="lt1"/>
                  </a:solidFill>
                  <a:latin typeface="Twentieth Century"/>
                  <a:ea typeface="Twentieth Century"/>
                  <a:cs typeface="Twentieth Century"/>
                  <a:sym typeface="Twentieth Century"/>
                  <a:hlinkClick r:id="rId7">
                    <a:extLst>
                      <a:ext uri="{A12FA001-AC4F-418D-AE19-62706E023703}">
                        <ahyp:hlinkClr val="tx"/>
                      </a:ext>
                    </a:extLst>
                  </a:hlinkClick>
                </a:rPr>
                <a:t>Financial Aid and Unaccompanied Homeless Youth</a:t>
              </a:r>
              <a:r>
                <a:rPr b="0" i="0" lang="en" sz="1800" u="sng" cap="none" strike="noStrike">
                  <a:solidFill>
                    <a:schemeClr val="lt1"/>
                  </a:solidFill>
                  <a:latin typeface="Twentieth Century"/>
                  <a:ea typeface="Twentieth Century"/>
                  <a:cs typeface="Twentieth Century"/>
                  <a:sym typeface="Twentieth Century"/>
                  <a:hlinkClick r:id="rId8">
                    <a:extLst>
                      <a:ext uri="{A12FA001-AC4F-418D-AE19-62706E023703}">
                        <ahyp:hlinkClr val="tx"/>
                      </a:ext>
                    </a:extLst>
                  </a:hlinkClick>
                </a:rPr>
                <a:t>:</a:t>
              </a:r>
              <a:r>
                <a:rPr b="0" i="0" lang="en" sz="1800" u="none" cap="none" strike="noStrike">
                  <a:solidFill>
                    <a:schemeClr val="lt1"/>
                  </a:solidFill>
                  <a:latin typeface="Twentieth Century"/>
                  <a:ea typeface="Twentieth Century"/>
                  <a:cs typeface="Twentieth Century"/>
                  <a:sym typeface="Twentieth Century"/>
                </a:rPr>
                <a:t> Supporting unaccompanied homeless youth with the financial aid process.</a:t>
              </a:r>
              <a:endParaRPr b="0" i="0" sz="1100" u="none" cap="none" strike="noStrike">
                <a:solidFill>
                  <a:srgbClr val="000000"/>
                </a:solidFill>
                <a:latin typeface="Arial"/>
                <a:ea typeface="Arial"/>
                <a:cs typeface="Arial"/>
                <a:sym typeface="Arial"/>
              </a:endParaRPr>
            </a:p>
          </p:txBody>
        </p:sp>
        <p:sp>
          <p:nvSpPr>
            <p:cNvPr id="1734" name="Google Shape;1734;p98"/>
            <p:cNvSpPr/>
            <p:nvPr/>
          </p:nvSpPr>
          <p:spPr>
            <a:xfrm>
              <a:off x="0" y="4801399"/>
              <a:ext cx="11471700" cy="630000"/>
            </a:xfrm>
            <a:prstGeom prst="rect">
              <a:avLst/>
            </a:prstGeom>
            <a:solidFill>
              <a:schemeClr val="lt1">
                <a:alpha val="89411"/>
              </a:schemeClr>
            </a:solidFill>
            <a:ln cap="flat" cmpd="sng" w="12700">
              <a:solidFill>
                <a:srgbClr val="782615"/>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5" name="Google Shape;1735;p98"/>
            <p:cNvSpPr/>
            <p:nvPr/>
          </p:nvSpPr>
          <p:spPr>
            <a:xfrm>
              <a:off x="573578" y="4432399"/>
              <a:ext cx="8030100" cy="738000"/>
            </a:xfrm>
            <a:prstGeom prst="roundRect">
              <a:avLst>
                <a:gd fmla="val 16667" name="adj"/>
              </a:avLst>
            </a:prstGeom>
            <a:solidFill>
              <a:srgbClr val="782615"/>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6" name="Google Shape;1736;p98"/>
            <p:cNvSpPr txBox="1"/>
            <p:nvPr/>
          </p:nvSpPr>
          <p:spPr>
            <a:xfrm>
              <a:off x="609604" y="4468425"/>
              <a:ext cx="7958100" cy="666000"/>
            </a:xfrm>
            <a:prstGeom prst="rect">
              <a:avLst/>
            </a:prstGeom>
            <a:noFill/>
            <a:ln>
              <a:noFill/>
            </a:ln>
          </p:spPr>
          <p:txBody>
            <a:bodyPr anchorCtr="0" anchor="ctr" bIns="0" lIns="227625" spcFirstLastPara="1" rIns="227625" wrap="square" tIns="0">
              <a:noAutofit/>
            </a:bodyPr>
            <a:lstStyle/>
            <a:p>
              <a:pPr indent="0" lvl="0" marL="0" marR="0" rtl="0" algn="l">
                <a:lnSpc>
                  <a:spcPct val="90000"/>
                </a:lnSpc>
                <a:spcBef>
                  <a:spcPts val="0"/>
                </a:spcBef>
                <a:spcAft>
                  <a:spcPts val="0"/>
                </a:spcAft>
                <a:buClr>
                  <a:schemeClr val="lt1"/>
                </a:buClr>
                <a:buSzPts val="1900"/>
                <a:buFont typeface="Twentieth Century"/>
                <a:buNone/>
              </a:pPr>
              <a:r>
                <a:rPr b="1" i="0" lang="en" sz="1900" u="sng" cap="none" strike="noStrike">
                  <a:solidFill>
                    <a:schemeClr val="lt1"/>
                  </a:solidFill>
                  <a:latin typeface="Twentieth Century"/>
                  <a:ea typeface="Twentieth Century"/>
                  <a:cs typeface="Twentieth Century"/>
                  <a:sym typeface="Twentieth Century"/>
                  <a:hlinkClick r:id="rId9">
                    <a:extLst>
                      <a:ext uri="{A12FA001-AC4F-418D-AE19-62706E023703}">
                        <ahyp:hlinkClr val="tx"/>
                      </a:ext>
                    </a:extLst>
                  </a:hlinkClick>
                </a:rPr>
                <a:t>Information on Student Loans</a:t>
              </a:r>
              <a:r>
                <a:rPr b="0" i="0" lang="en" sz="1900" u="sng" cap="none" strike="noStrike">
                  <a:solidFill>
                    <a:schemeClr val="lt1"/>
                  </a:solidFill>
                  <a:latin typeface="Twentieth Century"/>
                  <a:ea typeface="Twentieth Century"/>
                  <a:cs typeface="Twentieth Century"/>
                  <a:sym typeface="Twentieth Century"/>
                  <a:hlinkClick r:id="rId10">
                    <a:extLst>
                      <a:ext uri="{A12FA001-AC4F-418D-AE19-62706E023703}">
                        <ahyp:hlinkClr val="tx"/>
                      </a:ext>
                    </a:extLst>
                  </a:hlinkClick>
                </a:rPr>
                <a:t>:</a:t>
              </a:r>
              <a:r>
                <a:rPr b="0" i="0" lang="en" sz="1900" u="none" cap="none" strike="noStrike">
                  <a:solidFill>
                    <a:schemeClr val="lt1"/>
                  </a:solidFill>
                  <a:latin typeface="Twentieth Century"/>
                  <a:ea typeface="Twentieth Century"/>
                  <a:cs typeface="Twentieth Century"/>
                  <a:sym typeface="Twentieth Century"/>
                </a:rPr>
                <a:t> A brief overview of student loans.</a:t>
              </a:r>
              <a:endParaRPr b="0" i="0" sz="1100" u="none" cap="none" strike="noStrike">
                <a:solidFill>
                  <a:srgbClr val="000000"/>
                </a:solidFill>
                <a:latin typeface="Arial"/>
                <a:ea typeface="Arial"/>
                <a:cs typeface="Arial"/>
                <a:sym typeface="Arial"/>
              </a:endParaRPr>
            </a:p>
          </p:txBody>
        </p:sp>
      </p:grpSp>
      <p:sp>
        <p:nvSpPr>
          <p:cNvPr id="1737" name="Google Shape;1737;p98"/>
          <p:cNvSpPr txBox="1"/>
          <p:nvPr>
            <p:ph idx="12" type="sldNum"/>
          </p:nvPr>
        </p:nvSpPr>
        <p:spPr>
          <a:xfrm>
            <a:off x="8491460" y="4731074"/>
            <a:ext cx="4833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40403D"/>
              </a:buClr>
              <a:buSzPts val="1200"/>
              <a:buFont typeface="Quattrocento Sans"/>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2" name="Shape 1742"/>
        <p:cNvGrpSpPr/>
        <p:nvPr/>
      </p:nvGrpSpPr>
      <p:grpSpPr>
        <a:xfrm>
          <a:off x="0" y="0"/>
          <a:ext cx="0" cy="0"/>
          <a:chOff x="0" y="0"/>
          <a:chExt cx="0" cy="0"/>
        </a:xfrm>
      </p:grpSpPr>
      <p:sp>
        <p:nvSpPr>
          <p:cNvPr id="1743" name="Google Shape;1743;p100"/>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None/>
            </a:pPr>
            <a:r>
              <a:rPr lang="en" u="sng">
                <a:solidFill>
                  <a:schemeClr val="hlink"/>
                </a:solidFill>
                <a:hlinkClick r:id="rId3"/>
              </a:rPr>
              <a:t>ACTE Sector Sheets</a:t>
            </a:r>
            <a:r>
              <a:rPr lang="en"/>
              <a:t> (15)</a:t>
            </a:r>
            <a:endParaRPr/>
          </a:p>
        </p:txBody>
      </p:sp>
      <p:sp>
        <p:nvSpPr>
          <p:cNvPr id="1744" name="Google Shape;1744;p100"/>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888888"/>
              </a:buClr>
              <a:buSzPts val="900"/>
              <a:buFont typeface="Arial"/>
              <a:buNone/>
            </a:pPr>
            <a:fld id="{00000000-1234-1234-1234-123412341234}" type="slidenum">
              <a:rPr lang="en"/>
              <a:t>‹#›</a:t>
            </a:fld>
            <a:endParaRPr/>
          </a:p>
        </p:txBody>
      </p:sp>
      <p:pic>
        <p:nvPicPr>
          <p:cNvPr descr="Graphical user interface, text&#10;&#10;Description automatically generated" id="1745" name="Google Shape;1745;p100"/>
          <p:cNvPicPr preferRelativeResize="0"/>
          <p:nvPr/>
        </p:nvPicPr>
        <p:blipFill rotWithShape="1">
          <a:blip r:embed="rId4">
            <a:alphaModFix/>
          </a:blip>
          <a:srcRect b="0" l="0" r="0" t="0"/>
          <a:stretch/>
        </p:blipFill>
        <p:spPr>
          <a:xfrm>
            <a:off x="966159" y="1167278"/>
            <a:ext cx="2898475" cy="3736284"/>
          </a:xfrm>
          <a:prstGeom prst="rect">
            <a:avLst/>
          </a:prstGeom>
          <a:noFill/>
          <a:ln>
            <a:noFill/>
          </a:ln>
        </p:spPr>
      </p:pic>
      <p:pic>
        <p:nvPicPr>
          <p:cNvPr descr="Graphical user interface, text, application&#10;&#10;Description automatically generated" id="1746" name="Google Shape;1746;p100"/>
          <p:cNvPicPr preferRelativeResize="0"/>
          <p:nvPr/>
        </p:nvPicPr>
        <p:blipFill rotWithShape="1">
          <a:blip r:embed="rId5">
            <a:alphaModFix/>
          </a:blip>
          <a:srcRect b="0" l="0" r="0" t="0"/>
          <a:stretch/>
        </p:blipFill>
        <p:spPr>
          <a:xfrm>
            <a:off x="4707866" y="1068687"/>
            <a:ext cx="2963173" cy="383641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1" name="Shape 1751"/>
        <p:cNvGrpSpPr/>
        <p:nvPr/>
      </p:nvGrpSpPr>
      <p:grpSpPr>
        <a:xfrm>
          <a:off x="0" y="0"/>
          <a:ext cx="0" cy="0"/>
          <a:chOff x="0" y="0"/>
          <a:chExt cx="0" cy="0"/>
        </a:xfrm>
      </p:grpSpPr>
      <p:sp>
        <p:nvSpPr>
          <p:cNvPr id="1752" name="Google Shape;1752;p101"/>
          <p:cNvSpPr txBox="1"/>
          <p:nvPr>
            <p:ph type="title"/>
          </p:nvPr>
        </p:nvSpPr>
        <p:spPr>
          <a:xfrm>
            <a:off x="813152" y="116456"/>
            <a:ext cx="2949000" cy="4884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2400"/>
              <a:buFont typeface="Arial"/>
              <a:buNone/>
            </a:pPr>
            <a:r>
              <a:rPr lang="en" u="sng">
                <a:solidFill>
                  <a:schemeClr val="hlink"/>
                </a:solidFill>
                <a:hlinkClick r:id="rId3"/>
              </a:rPr>
              <a:t>ACTE CTE Facts</a:t>
            </a:r>
            <a:endParaRPr/>
          </a:p>
        </p:txBody>
      </p:sp>
      <p:sp>
        <p:nvSpPr>
          <p:cNvPr id="1753" name="Google Shape;1753;p101"/>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888888"/>
              </a:buClr>
              <a:buSzPts val="900"/>
              <a:buFont typeface="Arial"/>
              <a:buNone/>
            </a:pPr>
            <a:fld id="{00000000-1234-1234-1234-123412341234}" type="slidenum">
              <a:rPr lang="en"/>
              <a:t>‹#›</a:t>
            </a:fld>
            <a:endParaRPr/>
          </a:p>
        </p:txBody>
      </p:sp>
      <p:pic>
        <p:nvPicPr>
          <p:cNvPr descr="A picture containing text, screenshot, green, parking&#10;&#10;Description automatically generated" id="1754" name="Google Shape;1754;p101"/>
          <p:cNvPicPr preferRelativeResize="0"/>
          <p:nvPr/>
        </p:nvPicPr>
        <p:blipFill rotWithShape="1">
          <a:blip r:embed="rId4">
            <a:alphaModFix/>
          </a:blip>
          <a:srcRect b="0" l="0" r="0" t="0"/>
          <a:stretch/>
        </p:blipFill>
        <p:spPr>
          <a:xfrm>
            <a:off x="4955876" y="362995"/>
            <a:ext cx="3426843" cy="4417510"/>
          </a:xfrm>
          <a:prstGeom prst="rect">
            <a:avLst/>
          </a:prstGeom>
          <a:noFill/>
          <a:ln>
            <a:noFill/>
          </a:ln>
        </p:spPr>
      </p:pic>
      <p:pic>
        <p:nvPicPr>
          <p:cNvPr descr="Text&#10;&#10;Description automatically generated" id="1755" name="Google Shape;1755;p101"/>
          <p:cNvPicPr preferRelativeResize="0"/>
          <p:nvPr/>
        </p:nvPicPr>
        <p:blipFill rotWithShape="1">
          <a:blip r:embed="rId5">
            <a:alphaModFix/>
          </a:blip>
          <a:srcRect b="0" l="0" r="0" t="0"/>
          <a:stretch/>
        </p:blipFill>
        <p:spPr>
          <a:xfrm>
            <a:off x="427007" y="712898"/>
            <a:ext cx="3825814" cy="419215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0" name="Shape 1760"/>
        <p:cNvGrpSpPr/>
        <p:nvPr/>
      </p:nvGrpSpPr>
      <p:grpSpPr>
        <a:xfrm>
          <a:off x="0" y="0"/>
          <a:ext cx="0" cy="0"/>
          <a:chOff x="0" y="0"/>
          <a:chExt cx="0" cy="0"/>
        </a:xfrm>
      </p:grpSpPr>
      <p:sp>
        <p:nvSpPr>
          <p:cNvPr id="1761" name="Google Shape;1761;p102"/>
          <p:cNvSpPr txBox="1"/>
          <p:nvPr>
            <p:ph idx="12" type="sldNum"/>
          </p:nvPr>
        </p:nvSpPr>
        <p:spPr>
          <a:xfrm>
            <a:off x="8491460" y="4731074"/>
            <a:ext cx="4833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40403D"/>
              </a:buClr>
              <a:buSzPts val="1200"/>
              <a:buFont typeface="Quattrocento Sans"/>
              <a:buNone/>
            </a:pPr>
            <a:fld id="{00000000-1234-1234-1234-123412341234}" type="slidenum">
              <a:rPr lang="en"/>
              <a:t>‹#›</a:t>
            </a:fld>
            <a:endParaRPr/>
          </a:p>
        </p:txBody>
      </p:sp>
      <p:pic>
        <p:nvPicPr>
          <p:cNvPr id="1762" name="Google Shape;1762;p102"/>
          <p:cNvPicPr preferRelativeResize="0"/>
          <p:nvPr/>
        </p:nvPicPr>
        <p:blipFill rotWithShape="1">
          <a:blip r:embed="rId3">
            <a:alphaModFix/>
          </a:blip>
          <a:srcRect b="0" l="0" r="0" t="0"/>
          <a:stretch/>
        </p:blipFill>
        <p:spPr>
          <a:xfrm>
            <a:off x="285750" y="114300"/>
            <a:ext cx="3917189" cy="4914901"/>
          </a:xfrm>
          <a:prstGeom prst="rect">
            <a:avLst/>
          </a:prstGeom>
          <a:noFill/>
          <a:ln>
            <a:noFill/>
          </a:ln>
        </p:spPr>
      </p:pic>
      <p:sp>
        <p:nvSpPr>
          <p:cNvPr id="1763" name="Google Shape;1763;p102"/>
          <p:cNvSpPr txBox="1"/>
          <p:nvPr/>
        </p:nvSpPr>
        <p:spPr>
          <a:xfrm>
            <a:off x="5429250" y="4107600"/>
            <a:ext cx="25431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Quattrocento Sans"/>
              <a:ea typeface="Quattrocento Sans"/>
              <a:cs typeface="Quattrocento Sans"/>
              <a:sym typeface="Quattrocento Sans"/>
            </a:endParaRPr>
          </a:p>
        </p:txBody>
      </p:sp>
      <p:pic>
        <p:nvPicPr>
          <p:cNvPr id="1764" name="Google Shape;1764;p102"/>
          <p:cNvPicPr preferRelativeResize="0"/>
          <p:nvPr/>
        </p:nvPicPr>
        <p:blipFill rotWithShape="1">
          <a:blip r:embed="rId4">
            <a:alphaModFix/>
          </a:blip>
          <a:srcRect b="0" l="0" r="0" t="0"/>
          <a:stretch/>
        </p:blipFill>
        <p:spPr>
          <a:xfrm>
            <a:off x="4470853" y="299193"/>
            <a:ext cx="4459969" cy="430535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9" name="Shape 1769"/>
        <p:cNvGrpSpPr/>
        <p:nvPr/>
      </p:nvGrpSpPr>
      <p:grpSpPr>
        <a:xfrm>
          <a:off x="0" y="0"/>
          <a:ext cx="0" cy="0"/>
          <a:chOff x="0" y="0"/>
          <a:chExt cx="0" cy="0"/>
        </a:xfrm>
      </p:grpSpPr>
      <p:sp>
        <p:nvSpPr>
          <p:cNvPr id="1770" name="Google Shape;1770;p103"/>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51851"/>
              <a:buNone/>
            </a:pPr>
            <a:r>
              <a:rPr lang="en" sz="2700"/>
              <a:t>Resources from Kimberly – All in progress</a:t>
            </a:r>
            <a:endParaRPr/>
          </a:p>
        </p:txBody>
      </p:sp>
      <p:sp>
        <p:nvSpPr>
          <p:cNvPr id="1771" name="Google Shape;1771;p103"/>
          <p:cNvSpPr txBox="1"/>
          <p:nvPr>
            <p:ph idx="1" type="body"/>
          </p:nvPr>
        </p:nvSpPr>
        <p:spPr>
          <a:xfrm>
            <a:off x="2935088" y="1039452"/>
            <a:ext cx="5915100" cy="2447700"/>
          </a:xfrm>
          <a:prstGeom prst="rect">
            <a:avLst/>
          </a:prstGeom>
          <a:noFill/>
          <a:ln>
            <a:noFill/>
          </a:ln>
        </p:spPr>
        <p:txBody>
          <a:bodyPr anchorCtr="0" anchor="t" bIns="34275" lIns="68575" spcFirstLastPara="1" rIns="68575" wrap="square" tIns="34275">
            <a:normAutofit lnSpcReduction="20000"/>
          </a:bodyPr>
          <a:lstStyle/>
          <a:p>
            <a:pPr indent="-254000" lvl="0" marL="342900" rtl="0" algn="l">
              <a:lnSpc>
                <a:spcPct val="90000"/>
              </a:lnSpc>
              <a:spcBef>
                <a:spcPts val="800"/>
              </a:spcBef>
              <a:spcAft>
                <a:spcPts val="0"/>
              </a:spcAft>
              <a:buClr>
                <a:schemeClr val="dk1"/>
              </a:buClr>
              <a:buSzPts val="1400"/>
              <a:buChar char="•"/>
            </a:pPr>
            <a:r>
              <a:rPr lang="en" u="sng">
                <a:solidFill>
                  <a:schemeClr val="hlink"/>
                </a:solidFill>
                <a:hlinkClick r:id="rId3"/>
              </a:rPr>
              <a:t>Career Connected Learning Elementary Resources</a:t>
            </a:r>
            <a:endParaRPr/>
          </a:p>
          <a:p>
            <a:pPr indent="-254000" lvl="0" marL="342900" rtl="0" algn="l">
              <a:lnSpc>
                <a:spcPct val="90000"/>
              </a:lnSpc>
              <a:spcBef>
                <a:spcPts val="800"/>
              </a:spcBef>
              <a:spcAft>
                <a:spcPts val="0"/>
              </a:spcAft>
              <a:buClr>
                <a:schemeClr val="dk1"/>
              </a:buClr>
              <a:buSzPts val="1400"/>
              <a:buChar char="•"/>
            </a:pPr>
            <a:r>
              <a:rPr lang="en" u="sng">
                <a:solidFill>
                  <a:schemeClr val="hlink"/>
                </a:solidFill>
                <a:hlinkClick r:id="rId4"/>
              </a:rPr>
              <a:t>Career Technical Education (CTE) Resources</a:t>
            </a:r>
            <a:endParaRPr/>
          </a:p>
          <a:p>
            <a:pPr indent="-254000" lvl="0" marL="342900" rtl="0" algn="l">
              <a:lnSpc>
                <a:spcPct val="90000"/>
              </a:lnSpc>
              <a:spcBef>
                <a:spcPts val="800"/>
              </a:spcBef>
              <a:spcAft>
                <a:spcPts val="0"/>
              </a:spcAft>
              <a:buClr>
                <a:schemeClr val="dk1"/>
              </a:buClr>
              <a:buSzPts val="1400"/>
              <a:buChar char="•"/>
            </a:pPr>
            <a:r>
              <a:rPr lang="en" u="sng">
                <a:solidFill>
                  <a:schemeClr val="hlink"/>
                </a:solidFill>
                <a:hlinkClick r:id="rId5"/>
              </a:rPr>
              <a:t>CTE and CCL Resources for Special Populations</a:t>
            </a:r>
            <a:endParaRPr/>
          </a:p>
          <a:p>
            <a:pPr indent="-254000" lvl="0" marL="342900" rtl="0" algn="l">
              <a:lnSpc>
                <a:spcPct val="90000"/>
              </a:lnSpc>
              <a:spcBef>
                <a:spcPts val="800"/>
              </a:spcBef>
              <a:spcAft>
                <a:spcPts val="0"/>
              </a:spcAft>
              <a:buClr>
                <a:schemeClr val="dk1"/>
              </a:buClr>
              <a:buSzPts val="1400"/>
              <a:buChar char="•"/>
            </a:pPr>
            <a:r>
              <a:rPr lang="en" u="sng">
                <a:solidFill>
                  <a:schemeClr val="hlink"/>
                </a:solidFill>
                <a:hlinkClick r:id="rId6"/>
              </a:rPr>
              <a:t>WA CTE Glossary of Terms and Need to Know</a:t>
            </a:r>
            <a:endParaRPr/>
          </a:p>
          <a:p>
            <a:pPr indent="-254000" lvl="0" marL="342900" rtl="0" algn="l">
              <a:lnSpc>
                <a:spcPct val="90000"/>
              </a:lnSpc>
              <a:spcBef>
                <a:spcPts val="800"/>
              </a:spcBef>
              <a:spcAft>
                <a:spcPts val="0"/>
              </a:spcAft>
              <a:buClr>
                <a:schemeClr val="dk1"/>
              </a:buClr>
              <a:buSzPts val="1400"/>
              <a:buChar char="•"/>
            </a:pPr>
            <a:r>
              <a:rPr lang="en" u="sng">
                <a:solidFill>
                  <a:schemeClr val="hlink"/>
                </a:solidFill>
                <a:hlinkClick r:id="rId7"/>
              </a:rPr>
              <a:t>Career Choices and HSBP Resources</a:t>
            </a:r>
            <a:endParaRPr/>
          </a:p>
        </p:txBody>
      </p:sp>
      <p:sp>
        <p:nvSpPr>
          <p:cNvPr id="1772" name="Google Shape;1772;p103"/>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888888"/>
              </a:buClr>
              <a:buSzPts val="900"/>
              <a:buFont typeface="Arial"/>
              <a:buNone/>
            </a:pPr>
            <a:fld id="{00000000-1234-1234-1234-123412341234}" type="slidenum">
              <a:rPr lang="en"/>
              <a:t>‹#›</a:t>
            </a:fld>
            <a:endParaRPr/>
          </a:p>
        </p:txBody>
      </p:sp>
      <p:pic>
        <p:nvPicPr>
          <p:cNvPr id="1773" name="Google Shape;1773;p103"/>
          <p:cNvPicPr preferRelativeResize="0"/>
          <p:nvPr/>
        </p:nvPicPr>
        <p:blipFill rotWithShape="1">
          <a:blip r:embed="rId8">
            <a:alphaModFix/>
          </a:blip>
          <a:srcRect b="0" l="0" r="0" t="0"/>
          <a:stretch/>
        </p:blipFill>
        <p:spPr>
          <a:xfrm>
            <a:off x="333803" y="3297275"/>
            <a:ext cx="3273775" cy="1668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9"/>
          <p:cNvSpPr txBox="1"/>
          <p:nvPr>
            <p:ph idx="12" type="sldNum"/>
          </p:nvPr>
        </p:nvSpPr>
        <p:spPr>
          <a:xfrm>
            <a:off x="8523541" y="3521717"/>
            <a:ext cx="5487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lnSpc>
                <a:spcPct val="100000"/>
              </a:lnSpc>
              <a:spcBef>
                <a:spcPts val="0"/>
              </a:spcBef>
              <a:spcAft>
                <a:spcPts val="0"/>
              </a:spcAft>
              <a:buSzPct val="100000"/>
              <a:buNone/>
            </a:pPr>
            <a:fld id="{00000000-1234-1234-1234-123412341234}" type="slidenum">
              <a:rPr lang="en"/>
              <a:t>‹#›</a:t>
            </a:fld>
            <a:endParaRPr/>
          </a:p>
        </p:txBody>
      </p:sp>
      <p:pic>
        <p:nvPicPr>
          <p:cNvPr id="1136" name="Google Shape;1136;p9"/>
          <p:cNvPicPr preferRelativeResize="0"/>
          <p:nvPr/>
        </p:nvPicPr>
        <p:blipFill rotWithShape="1">
          <a:blip r:embed="rId3">
            <a:alphaModFix/>
          </a:blip>
          <a:srcRect b="0" l="0" r="0" t="0"/>
          <a:stretch/>
        </p:blipFill>
        <p:spPr>
          <a:xfrm>
            <a:off x="1257300" y="493744"/>
            <a:ext cx="6629400" cy="3729038"/>
          </a:xfrm>
          <a:prstGeom prst="rect">
            <a:avLst/>
          </a:prstGeom>
          <a:noFill/>
          <a:ln>
            <a:noFill/>
          </a:ln>
        </p:spPr>
      </p:pic>
      <p:sp>
        <p:nvSpPr>
          <p:cNvPr id="1137" name="Google Shape;1137;p9"/>
          <p:cNvSpPr txBox="1"/>
          <p:nvPr/>
        </p:nvSpPr>
        <p:spPr>
          <a:xfrm>
            <a:off x="281275" y="4595044"/>
            <a:ext cx="8393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Source: Using the Science of HOPE to Support Outcomes, Becky Love and Terri Tchorzynski, National School Counseling Leadership Conference 2022</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8" name="Shape 1778"/>
        <p:cNvGrpSpPr/>
        <p:nvPr/>
      </p:nvGrpSpPr>
      <p:grpSpPr>
        <a:xfrm>
          <a:off x="0" y="0"/>
          <a:ext cx="0" cy="0"/>
          <a:chOff x="0" y="0"/>
          <a:chExt cx="0" cy="0"/>
        </a:xfrm>
      </p:grpSpPr>
      <p:sp>
        <p:nvSpPr>
          <p:cNvPr id="1779" name="Google Shape;1779;p104"/>
          <p:cNvSpPr txBox="1"/>
          <p:nvPr>
            <p:ph type="title"/>
          </p:nvPr>
        </p:nvSpPr>
        <p:spPr>
          <a:xfrm>
            <a:off x="471500" y="76774"/>
            <a:ext cx="5915100" cy="8745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lt2"/>
              </a:buClr>
              <a:buSzPts val="1800"/>
              <a:buFont typeface="Century Gothic"/>
              <a:buNone/>
            </a:pPr>
            <a:r>
              <a:rPr lang="en" sz="1800" u="sng">
                <a:solidFill>
                  <a:schemeClr val="hlink"/>
                </a:solidFill>
                <a:hlinkClick r:id="rId3"/>
              </a:rPr>
              <a:t>New Resource Highlights How States Use American Rescue Plan Funds to Reengage Students through Career and Technical Education</a:t>
            </a:r>
            <a:endParaRPr sz="1800"/>
          </a:p>
          <a:p>
            <a:pPr indent="0" lvl="0" marL="0" rtl="0" algn="l">
              <a:lnSpc>
                <a:spcPct val="90000"/>
              </a:lnSpc>
              <a:spcBef>
                <a:spcPts val="0"/>
              </a:spcBef>
              <a:spcAft>
                <a:spcPts val="0"/>
              </a:spcAft>
              <a:buClr>
                <a:schemeClr val="lt2"/>
              </a:buClr>
              <a:buSzPts val="3200"/>
              <a:buFont typeface="Century Gothic"/>
              <a:buNone/>
            </a:pPr>
            <a:r>
              <a:t/>
            </a:r>
            <a:endParaRPr/>
          </a:p>
        </p:txBody>
      </p:sp>
      <p:sp>
        <p:nvSpPr>
          <p:cNvPr id="1780" name="Google Shape;1780;p104"/>
          <p:cNvSpPr txBox="1"/>
          <p:nvPr>
            <p:ph idx="1" type="body"/>
          </p:nvPr>
        </p:nvSpPr>
        <p:spPr>
          <a:xfrm>
            <a:off x="471503" y="1026930"/>
            <a:ext cx="3558900" cy="3598500"/>
          </a:xfrm>
          <a:prstGeom prst="rect">
            <a:avLst/>
          </a:prstGeom>
          <a:noFill/>
          <a:ln>
            <a:noFill/>
          </a:ln>
        </p:spPr>
        <p:txBody>
          <a:bodyPr anchorCtr="0" anchor="t" bIns="34275" lIns="68575" spcFirstLastPara="1" rIns="68575" wrap="square" tIns="34275">
            <a:normAutofit fontScale="85000" lnSpcReduction="20000"/>
          </a:bodyPr>
          <a:lstStyle/>
          <a:p>
            <a:pPr indent="-249872" lvl="0" marL="254000" rtl="0" algn="l">
              <a:lnSpc>
                <a:spcPct val="90000"/>
              </a:lnSpc>
              <a:spcBef>
                <a:spcPts val="0"/>
              </a:spcBef>
              <a:spcAft>
                <a:spcPts val="0"/>
              </a:spcAft>
              <a:buSzPct val="52380"/>
              <a:buChar char="•"/>
            </a:pPr>
            <a:r>
              <a:rPr lang="en"/>
              <a:t>Feb 25, 2022, the U.S. Department of Education released a </a:t>
            </a:r>
            <a:r>
              <a:rPr lang="en" u="sng">
                <a:solidFill>
                  <a:schemeClr val="hlink"/>
                </a:solidFill>
                <a:hlinkClick r:id="rId4"/>
              </a:rPr>
              <a:t>new fact sheet</a:t>
            </a:r>
            <a:r>
              <a:rPr lang="en"/>
              <a:t> highlighting ways states and school districts are using American Rescue Plan funds to reengage students and enhance academic learning by expanding career and technical education (CTE) opportunities. </a:t>
            </a:r>
            <a:endParaRPr/>
          </a:p>
          <a:p>
            <a:pPr indent="0" lvl="0" marL="0" rtl="0" algn="l">
              <a:lnSpc>
                <a:spcPct val="90000"/>
              </a:lnSpc>
              <a:spcBef>
                <a:spcPts val="800"/>
              </a:spcBef>
              <a:spcAft>
                <a:spcPts val="0"/>
              </a:spcAft>
              <a:buSzPct val="52380"/>
              <a:buNone/>
            </a:pPr>
            <a:r>
              <a:t/>
            </a:r>
            <a:endParaRPr/>
          </a:p>
          <a:p>
            <a:pPr indent="-249872" lvl="0" marL="254000" rtl="0" algn="l">
              <a:lnSpc>
                <a:spcPct val="90000"/>
              </a:lnSpc>
              <a:spcBef>
                <a:spcPts val="800"/>
              </a:spcBef>
              <a:spcAft>
                <a:spcPts val="0"/>
              </a:spcAft>
              <a:buSzPct val="52380"/>
              <a:buChar char="•"/>
            </a:pPr>
            <a:r>
              <a:rPr lang="en"/>
              <a:t>As schools help students address lost instructional time, high-quality CTE programs can be a powerful tool to boost school engagement and on-time graduation.</a:t>
            </a:r>
            <a:endParaRPr/>
          </a:p>
        </p:txBody>
      </p:sp>
      <p:sp>
        <p:nvSpPr>
          <p:cNvPr id="1781" name="Google Shape;1781;p104"/>
          <p:cNvSpPr txBox="1"/>
          <p:nvPr>
            <p:ph idx="2" type="body"/>
          </p:nvPr>
        </p:nvSpPr>
        <p:spPr>
          <a:xfrm>
            <a:off x="4240870" y="1071965"/>
            <a:ext cx="3426300" cy="3795600"/>
          </a:xfrm>
          <a:prstGeom prst="rect">
            <a:avLst/>
          </a:prstGeom>
          <a:noFill/>
          <a:ln>
            <a:noFill/>
          </a:ln>
        </p:spPr>
        <p:txBody>
          <a:bodyPr anchorCtr="0" anchor="t" bIns="34275" lIns="68575" spcFirstLastPara="1" rIns="68575" wrap="square" tIns="34275">
            <a:normAutofit fontScale="70000" lnSpcReduction="20000"/>
          </a:bodyPr>
          <a:lstStyle/>
          <a:p>
            <a:pPr indent="-239395" lvl="0" marL="254000" rtl="0" algn="l">
              <a:lnSpc>
                <a:spcPct val="90000"/>
              </a:lnSpc>
              <a:spcBef>
                <a:spcPts val="0"/>
              </a:spcBef>
              <a:spcAft>
                <a:spcPts val="0"/>
              </a:spcAft>
              <a:buSzPct val="52380"/>
              <a:buChar char="•"/>
            </a:pPr>
            <a:r>
              <a:rPr lang="en"/>
              <a:t>"</a:t>
            </a:r>
            <a:r>
              <a:rPr i="1" lang="en"/>
              <a:t>Expanded pathways from high school to the workforce can help students gain the skills and earn the credentials needed for high-growth jobs, including those that don't require a four-year college degree</a:t>
            </a:r>
            <a:r>
              <a:rPr lang="en"/>
              <a:t>."    </a:t>
            </a:r>
            <a:r>
              <a:rPr b="1" lang="en"/>
              <a:t>Secretary of Education Miguel Cardona</a:t>
            </a:r>
            <a:endParaRPr/>
          </a:p>
          <a:p>
            <a:pPr indent="-239395" lvl="0" marL="254000" rtl="0" algn="l">
              <a:lnSpc>
                <a:spcPct val="90000"/>
              </a:lnSpc>
              <a:spcBef>
                <a:spcPts val="800"/>
              </a:spcBef>
              <a:spcAft>
                <a:spcPts val="0"/>
              </a:spcAft>
              <a:buSzPct val="52380"/>
              <a:buChar char="•"/>
            </a:pPr>
            <a:r>
              <a:rPr lang="en"/>
              <a:t>Students who complete a sequence of CTE courses in high school are </a:t>
            </a:r>
            <a:r>
              <a:rPr lang="en" u="sng">
                <a:solidFill>
                  <a:schemeClr val="hlink"/>
                </a:solidFill>
                <a:hlinkClick r:id="rId5"/>
              </a:rPr>
              <a:t>more likely</a:t>
            </a:r>
            <a:r>
              <a:rPr lang="en"/>
              <a:t> to graduate on time and enroll in postsecondary education.  </a:t>
            </a:r>
            <a:endParaRPr/>
          </a:p>
          <a:p>
            <a:pPr indent="-239395" lvl="0" marL="254000" rtl="0" algn="l">
              <a:lnSpc>
                <a:spcPct val="90000"/>
              </a:lnSpc>
              <a:spcBef>
                <a:spcPts val="800"/>
              </a:spcBef>
              <a:spcAft>
                <a:spcPts val="0"/>
              </a:spcAft>
              <a:buSzPct val="52380"/>
              <a:buChar char="•"/>
            </a:pPr>
            <a:r>
              <a:rPr lang="en"/>
              <a:t>A new </a:t>
            </a:r>
            <a:r>
              <a:rPr lang="en" u="sng">
                <a:solidFill>
                  <a:schemeClr val="hlink"/>
                </a:solidFill>
                <a:hlinkClick r:id="rId6"/>
              </a:rPr>
              <a:t>Homeroom blog post</a:t>
            </a:r>
            <a:r>
              <a:rPr lang="en"/>
              <a:t> for students, families and educators details how CTE programs prepare students for in-demand career pathways by providing opportunities for hands-on experiences and instructional time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5" name="Shape 1785"/>
        <p:cNvGrpSpPr/>
        <p:nvPr/>
      </p:nvGrpSpPr>
      <p:grpSpPr>
        <a:xfrm>
          <a:off x="0" y="0"/>
          <a:ext cx="0" cy="0"/>
          <a:chOff x="0" y="0"/>
          <a:chExt cx="0" cy="0"/>
        </a:xfrm>
      </p:grpSpPr>
      <p:sp>
        <p:nvSpPr>
          <p:cNvPr id="1786" name="Google Shape;1786;p106"/>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87" name="Google Shape;1787;p106"/>
          <p:cNvPicPr preferRelativeResize="0"/>
          <p:nvPr/>
        </p:nvPicPr>
        <p:blipFill rotWithShape="1">
          <a:blip r:embed="rId3">
            <a:alphaModFix/>
          </a:blip>
          <a:srcRect b="1913" l="0" r="0" t="3807"/>
          <a:stretch/>
        </p:blipFill>
        <p:spPr>
          <a:xfrm>
            <a:off x="-5524" y="8"/>
            <a:ext cx="3639666" cy="5143500"/>
          </a:xfrm>
          <a:custGeom>
            <a:rect b="b" l="l" r="r" t="t"/>
            <a:pathLst>
              <a:path extrusionOk="0" h="6858000" w="4636517">
                <a:moveTo>
                  <a:pt x="0" y="0"/>
                </a:moveTo>
                <a:lnTo>
                  <a:pt x="4636517" y="0"/>
                </a:lnTo>
                <a:lnTo>
                  <a:pt x="4636517" y="6858000"/>
                </a:lnTo>
                <a:lnTo>
                  <a:pt x="0" y="6858000"/>
                </a:lnTo>
                <a:close/>
              </a:path>
            </a:pathLst>
          </a:custGeom>
          <a:noFill/>
          <a:ln>
            <a:noFill/>
          </a:ln>
        </p:spPr>
      </p:pic>
      <p:sp>
        <p:nvSpPr>
          <p:cNvPr id="1788" name="Google Shape;1788;p106"/>
          <p:cNvSpPr/>
          <p:nvPr/>
        </p:nvSpPr>
        <p:spPr>
          <a:xfrm>
            <a:off x="6505148" y="305990"/>
            <a:ext cx="2241000" cy="2241000"/>
          </a:xfrm>
          <a:prstGeom prst="arc">
            <a:avLst>
              <a:gd fmla="val 16200000" name="adj1"/>
              <a:gd fmla="val 2563720" name="adj2"/>
            </a:avLst>
          </a:prstGeom>
          <a:noFill/>
          <a:ln cap="rnd" cmpd="sng" w="127000">
            <a:solidFill>
              <a:schemeClr val="accent4"/>
            </a:solidFill>
            <a:prstDash val="dash"/>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9" name="Google Shape;1789;p106"/>
          <p:cNvSpPr txBox="1"/>
          <p:nvPr>
            <p:ph idx="1" type="body"/>
          </p:nvPr>
        </p:nvSpPr>
        <p:spPr>
          <a:xfrm>
            <a:off x="4370286" y="1401365"/>
            <a:ext cx="4291200" cy="3263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SzPts val="1500"/>
              <a:buNone/>
            </a:pPr>
            <a:r>
              <a:t/>
            </a:r>
            <a:endParaRPr/>
          </a:p>
          <a:p>
            <a:pPr indent="0" lvl="0" marL="0" rtl="0" algn="l">
              <a:lnSpc>
                <a:spcPct val="90000"/>
              </a:lnSpc>
              <a:spcBef>
                <a:spcPts val="1400"/>
              </a:spcBef>
              <a:spcAft>
                <a:spcPts val="0"/>
              </a:spcAft>
              <a:buSzPts val="1500"/>
              <a:buNone/>
            </a:pPr>
            <a:r>
              <a:t/>
            </a:r>
            <a:endParaRPr/>
          </a:p>
          <a:p>
            <a:pPr indent="0" lvl="0" marL="0" rtl="0" algn="l">
              <a:lnSpc>
                <a:spcPct val="90000"/>
              </a:lnSpc>
              <a:spcBef>
                <a:spcPts val="1400"/>
              </a:spcBef>
              <a:spcAft>
                <a:spcPts val="0"/>
              </a:spcAft>
              <a:buSzPts val="1500"/>
              <a:buNone/>
            </a:pPr>
            <a:r>
              <a:t/>
            </a:r>
            <a:endParaRPr/>
          </a:p>
          <a:p>
            <a:pPr indent="0" lvl="0" marL="0" rtl="0" algn="l">
              <a:lnSpc>
                <a:spcPct val="90000"/>
              </a:lnSpc>
              <a:spcBef>
                <a:spcPts val="1400"/>
              </a:spcBef>
              <a:spcAft>
                <a:spcPts val="0"/>
              </a:spcAft>
              <a:buSzPts val="1500"/>
              <a:buNone/>
            </a:pPr>
            <a:r>
              <a:t/>
            </a:r>
            <a:endParaRPr/>
          </a:p>
          <a:p>
            <a:pPr indent="-177800" lvl="0" marL="177800" rtl="0" algn="l">
              <a:lnSpc>
                <a:spcPct val="90000"/>
              </a:lnSpc>
              <a:spcBef>
                <a:spcPts val="1400"/>
              </a:spcBef>
              <a:spcAft>
                <a:spcPts val="0"/>
              </a:spcAft>
              <a:buSzPts val="1500"/>
              <a:buFont typeface="Noto Sans Symbols"/>
              <a:buNone/>
            </a:pPr>
            <a:r>
              <a:t/>
            </a:r>
            <a:endParaRPr>
              <a:latin typeface="Lustria"/>
              <a:ea typeface="Lustria"/>
              <a:cs typeface="Lustria"/>
              <a:sym typeface="Lustria"/>
            </a:endParaRPr>
          </a:p>
        </p:txBody>
      </p:sp>
      <p:sp>
        <p:nvSpPr>
          <p:cNvPr id="1790" name="Google Shape;1790;p106"/>
          <p:cNvSpPr txBox="1"/>
          <p:nvPr/>
        </p:nvSpPr>
        <p:spPr>
          <a:xfrm>
            <a:off x="4652682" y="710005"/>
            <a:ext cx="3066000" cy="3088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Lustria"/>
                <a:ea typeface="Lustria"/>
                <a:cs typeface="Lustria"/>
                <a:sym typeface="Lustria"/>
              </a:rPr>
              <a:t>“</a:t>
            </a:r>
            <a:r>
              <a:rPr b="0" i="1" lang="en" sz="1200" u="none" cap="none" strike="noStrike">
                <a:solidFill>
                  <a:srgbClr val="000000"/>
                </a:solidFill>
                <a:latin typeface="Lustria"/>
                <a:ea typeface="Lustria"/>
                <a:cs typeface="Lustria"/>
                <a:sym typeface="Lustria"/>
              </a:rPr>
              <a:t>Hope Rising </a:t>
            </a:r>
            <a:r>
              <a:rPr b="0" i="0" lang="en" sz="1200" u="none" cap="none" strike="noStrike">
                <a:solidFill>
                  <a:srgbClr val="000000"/>
                </a:solidFill>
                <a:latin typeface="Lustria"/>
                <a:ea typeface="Lustria"/>
                <a:cs typeface="Lustria"/>
                <a:sym typeface="Lustria"/>
              </a:rPr>
              <a:t>will be an important source of help to those seeking to find ways to reduce the impact of adverse childhood experiences in order to live thriving, hope-filled lives. Dr. Chan Hellman and Casey Gwinn are the first researchers and authors to connect higher Hope Scores with reducing the impact of violence, trauma, and abuse. The potential benefit of implementing the science of hope throughout society is enormous if we truly want to meet the needs of the currently unrecognized multitudes of trauma-exposed adults and children.”</a:t>
            </a:r>
            <a:endParaRPr b="0" i="0" sz="1100" u="none" cap="none" strike="noStrike">
              <a:solidFill>
                <a:srgbClr val="000000"/>
              </a:solidFill>
              <a:latin typeface="Arial"/>
              <a:ea typeface="Arial"/>
              <a:cs typeface="Arial"/>
              <a:sym typeface="Arial"/>
            </a:endParaRPr>
          </a:p>
          <a:p>
            <a:pPr indent="0" lvl="0" marL="0" marR="0" rtl="0" algn="r">
              <a:lnSpc>
                <a:spcPct val="100000"/>
              </a:lnSpc>
              <a:spcBef>
                <a:spcPts val="500"/>
              </a:spcBef>
              <a:spcAft>
                <a:spcPts val="0"/>
              </a:spcAft>
              <a:buClr>
                <a:srgbClr val="000000"/>
              </a:buClr>
              <a:buSzPts val="1200"/>
              <a:buFont typeface="Arial"/>
              <a:buNone/>
            </a:pPr>
            <a:r>
              <a:rPr b="1" i="0" lang="en" sz="1200" u="none" cap="none" strike="noStrike">
                <a:solidFill>
                  <a:srgbClr val="000000"/>
                </a:solidFill>
                <a:latin typeface="Lustria"/>
                <a:ea typeface="Lustria"/>
                <a:cs typeface="Lustria"/>
                <a:sym typeface="Lustria"/>
              </a:rPr>
              <a:t>Dr. Vincent J. Felitti</a:t>
            </a:r>
            <a:endParaRPr b="0" i="0" sz="1200" u="none" cap="none" strike="noStrike">
              <a:solidFill>
                <a:srgbClr val="000000"/>
              </a:solidFill>
              <a:latin typeface="Lustria"/>
              <a:ea typeface="Lustria"/>
              <a:cs typeface="Lustria"/>
              <a:sym typeface="Lustria"/>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5" name="Shape 1795"/>
        <p:cNvGrpSpPr/>
        <p:nvPr/>
      </p:nvGrpSpPr>
      <p:grpSpPr>
        <a:xfrm>
          <a:off x="0" y="0"/>
          <a:ext cx="0" cy="0"/>
          <a:chOff x="0" y="0"/>
          <a:chExt cx="0" cy="0"/>
        </a:xfrm>
      </p:grpSpPr>
      <p:sp>
        <p:nvSpPr>
          <p:cNvPr id="1796" name="Google Shape;1796;p107"/>
          <p:cNvSpPr/>
          <p:nvPr/>
        </p:nvSpPr>
        <p:spPr>
          <a:xfrm>
            <a:off x="245659" y="3429000"/>
            <a:ext cx="5293800" cy="1473300"/>
          </a:xfrm>
          <a:prstGeom prst="rect">
            <a:avLst/>
          </a:prstGeom>
          <a:solidFill>
            <a:srgbClr val="58435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97" name="Google Shape;1797;p107"/>
          <p:cNvSpPr txBox="1"/>
          <p:nvPr>
            <p:ph type="title"/>
          </p:nvPr>
        </p:nvSpPr>
        <p:spPr>
          <a:xfrm>
            <a:off x="393193" y="3589444"/>
            <a:ext cx="4902300" cy="1218900"/>
          </a:xfrm>
          <a:prstGeom prst="rect">
            <a:avLst/>
          </a:prstGeom>
          <a:noFill/>
          <a:ln>
            <a:noFill/>
          </a:ln>
        </p:spPr>
        <p:txBody>
          <a:bodyPr anchorCtr="0" anchor="ctr" bIns="25700" lIns="51425" spcFirstLastPara="1" rIns="51425" wrap="square" tIns="25700">
            <a:normAutofit/>
          </a:bodyPr>
          <a:lstStyle/>
          <a:p>
            <a:pPr indent="0" lvl="0" marL="0" rtl="0" algn="r">
              <a:lnSpc>
                <a:spcPct val="90000"/>
              </a:lnSpc>
              <a:spcBef>
                <a:spcPts val="0"/>
              </a:spcBef>
              <a:spcAft>
                <a:spcPts val="0"/>
              </a:spcAft>
              <a:buClr>
                <a:srgbClr val="FFFFFF"/>
              </a:buClr>
              <a:buSzPts val="3300"/>
              <a:buFont typeface="Arial"/>
              <a:buNone/>
            </a:pPr>
            <a:r>
              <a:rPr lang="en">
                <a:solidFill>
                  <a:srgbClr val="FFFFFF"/>
                </a:solidFill>
              </a:rPr>
              <a:t>Hidden Brain – Podcast: “What is not on the test”</a:t>
            </a:r>
            <a:endParaRPr/>
          </a:p>
        </p:txBody>
      </p:sp>
      <p:pic>
        <p:nvPicPr>
          <p:cNvPr id="1798" name="Google Shape;1798;p107"/>
          <p:cNvPicPr preferRelativeResize="0"/>
          <p:nvPr/>
        </p:nvPicPr>
        <p:blipFill rotWithShape="1">
          <a:blip r:embed="rId3">
            <a:alphaModFix/>
          </a:blip>
          <a:srcRect b="0" l="12806" r="24995" t="0"/>
          <a:stretch/>
        </p:blipFill>
        <p:spPr>
          <a:xfrm>
            <a:off x="245660" y="241300"/>
            <a:ext cx="5293730" cy="3080544"/>
          </a:xfrm>
          <a:prstGeom prst="rect">
            <a:avLst/>
          </a:prstGeom>
          <a:noFill/>
          <a:ln>
            <a:noFill/>
          </a:ln>
        </p:spPr>
      </p:pic>
      <p:sp>
        <p:nvSpPr>
          <p:cNvPr id="1799" name="Google Shape;1799;p107"/>
          <p:cNvSpPr/>
          <p:nvPr/>
        </p:nvSpPr>
        <p:spPr>
          <a:xfrm>
            <a:off x="5650991" y="241299"/>
            <a:ext cx="3251700" cy="4660800"/>
          </a:xfrm>
          <a:prstGeom prst="rect">
            <a:avLst/>
          </a:prstGeom>
          <a:solidFill>
            <a:srgbClr val="40404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800" name="Google Shape;1800;p107"/>
          <p:cNvSpPr txBox="1"/>
          <p:nvPr>
            <p:ph idx="1" type="body"/>
          </p:nvPr>
        </p:nvSpPr>
        <p:spPr>
          <a:xfrm>
            <a:off x="5857406" y="227156"/>
            <a:ext cx="2893500" cy="4830900"/>
          </a:xfrm>
          <a:prstGeom prst="rect">
            <a:avLst/>
          </a:prstGeom>
          <a:noFill/>
          <a:ln>
            <a:noFill/>
          </a:ln>
        </p:spPr>
        <p:txBody>
          <a:bodyPr anchorCtr="0" anchor="ctr" bIns="25700" lIns="51425" spcFirstLastPara="1" rIns="51425" wrap="square" tIns="25700">
            <a:noAutofit/>
          </a:bodyPr>
          <a:lstStyle/>
          <a:p>
            <a:pPr indent="0" lvl="0" marL="0" rtl="0" algn="l">
              <a:lnSpc>
                <a:spcPct val="90000"/>
              </a:lnSpc>
              <a:spcBef>
                <a:spcPts val="0"/>
              </a:spcBef>
              <a:spcAft>
                <a:spcPts val="0"/>
              </a:spcAft>
              <a:buClr>
                <a:srgbClr val="FFFFFF"/>
              </a:buClr>
              <a:buSzPts val="1800"/>
              <a:buNone/>
            </a:pPr>
            <a:r>
              <a:rPr lang="en" sz="1700">
                <a:solidFill>
                  <a:srgbClr val="FFFFFF"/>
                </a:solidFill>
              </a:rPr>
              <a:t>Comparison between HS Diploma &amp; GED </a:t>
            </a:r>
            <a:endParaRPr sz="1700"/>
          </a:p>
          <a:p>
            <a:pPr indent="-158750" lvl="0" marL="165100" rtl="0" algn="l">
              <a:lnSpc>
                <a:spcPct val="90000"/>
              </a:lnSpc>
              <a:spcBef>
                <a:spcPts val="800"/>
              </a:spcBef>
              <a:spcAft>
                <a:spcPts val="0"/>
              </a:spcAft>
              <a:buClr>
                <a:srgbClr val="FFFFFF"/>
              </a:buClr>
              <a:buSzPts val="1700"/>
              <a:buChar char="•"/>
            </a:pPr>
            <a:r>
              <a:rPr lang="en" sz="1700">
                <a:solidFill>
                  <a:srgbClr val="FFFFFF"/>
                </a:solidFill>
              </a:rPr>
              <a:t>No difference in IQ</a:t>
            </a:r>
            <a:endParaRPr sz="1700"/>
          </a:p>
          <a:p>
            <a:pPr indent="-158750" lvl="0" marL="165100" rtl="0" algn="l">
              <a:lnSpc>
                <a:spcPct val="90000"/>
              </a:lnSpc>
              <a:spcBef>
                <a:spcPts val="800"/>
              </a:spcBef>
              <a:spcAft>
                <a:spcPts val="0"/>
              </a:spcAft>
              <a:buClr>
                <a:srgbClr val="FFFFFF"/>
              </a:buClr>
              <a:buSzPts val="1700"/>
              <a:buChar char="•"/>
            </a:pPr>
            <a:r>
              <a:rPr lang="en" sz="1700">
                <a:solidFill>
                  <a:srgbClr val="FFFFFF"/>
                </a:solidFill>
              </a:rPr>
              <a:t>Statistically different lifelong health &amp; wellbeing:</a:t>
            </a:r>
            <a:endParaRPr sz="1700"/>
          </a:p>
          <a:p>
            <a:pPr indent="-158750" lvl="1" marL="508000" rtl="0" algn="l">
              <a:lnSpc>
                <a:spcPct val="90000"/>
              </a:lnSpc>
              <a:spcBef>
                <a:spcPts val="400"/>
              </a:spcBef>
              <a:spcAft>
                <a:spcPts val="0"/>
              </a:spcAft>
              <a:buClr>
                <a:srgbClr val="FFFFFF"/>
              </a:buClr>
              <a:buSzPts val="1700"/>
              <a:buChar char="•"/>
            </a:pPr>
            <a:r>
              <a:rPr lang="en" sz="1700">
                <a:solidFill>
                  <a:srgbClr val="FFFFFF"/>
                </a:solidFill>
              </a:rPr>
              <a:t>Better Physical &amp; Mental Health</a:t>
            </a:r>
            <a:endParaRPr sz="1700"/>
          </a:p>
          <a:p>
            <a:pPr indent="-158750" lvl="1" marL="508000" rtl="0" algn="l">
              <a:lnSpc>
                <a:spcPct val="90000"/>
              </a:lnSpc>
              <a:spcBef>
                <a:spcPts val="400"/>
              </a:spcBef>
              <a:spcAft>
                <a:spcPts val="0"/>
              </a:spcAft>
              <a:buClr>
                <a:srgbClr val="FFFFFF"/>
              </a:buClr>
              <a:buSzPts val="1700"/>
              <a:buChar char="•"/>
            </a:pPr>
            <a:r>
              <a:rPr lang="en" sz="1700">
                <a:solidFill>
                  <a:srgbClr val="FFFFFF"/>
                </a:solidFill>
              </a:rPr>
              <a:t>Better Relationship Stability </a:t>
            </a:r>
            <a:endParaRPr sz="1700"/>
          </a:p>
          <a:p>
            <a:pPr indent="-158750" lvl="1" marL="508000" rtl="0" algn="l">
              <a:lnSpc>
                <a:spcPct val="90000"/>
              </a:lnSpc>
              <a:spcBef>
                <a:spcPts val="400"/>
              </a:spcBef>
              <a:spcAft>
                <a:spcPts val="0"/>
              </a:spcAft>
              <a:buClr>
                <a:srgbClr val="FFFFFF"/>
              </a:buClr>
              <a:buSzPts val="1700"/>
              <a:buChar char="•"/>
            </a:pPr>
            <a:r>
              <a:rPr lang="en" sz="1700">
                <a:solidFill>
                  <a:srgbClr val="FFFFFF"/>
                </a:solidFill>
              </a:rPr>
              <a:t>Better Economic Security</a:t>
            </a:r>
            <a:endParaRPr sz="1700"/>
          </a:p>
          <a:p>
            <a:pPr indent="-158750" lvl="1" marL="508000" rtl="0" algn="l">
              <a:lnSpc>
                <a:spcPct val="90000"/>
              </a:lnSpc>
              <a:spcBef>
                <a:spcPts val="400"/>
              </a:spcBef>
              <a:spcAft>
                <a:spcPts val="0"/>
              </a:spcAft>
              <a:buClr>
                <a:srgbClr val="FFFFFF"/>
              </a:buClr>
              <a:buSzPts val="1700"/>
              <a:buChar char="•"/>
            </a:pPr>
            <a:r>
              <a:rPr lang="en" sz="1700">
                <a:solidFill>
                  <a:srgbClr val="FFFFFF"/>
                </a:solidFill>
              </a:rPr>
              <a:t>Reduced Criminal Activity</a:t>
            </a:r>
            <a:endParaRPr sz="1700"/>
          </a:p>
          <a:p>
            <a:pPr indent="-158750" lvl="1" marL="508000" rtl="0" algn="l">
              <a:lnSpc>
                <a:spcPct val="90000"/>
              </a:lnSpc>
              <a:spcBef>
                <a:spcPts val="400"/>
              </a:spcBef>
              <a:spcAft>
                <a:spcPts val="0"/>
              </a:spcAft>
              <a:buClr>
                <a:srgbClr val="FFFFFF"/>
              </a:buClr>
              <a:buSzPts val="1700"/>
              <a:buChar char="•"/>
            </a:pPr>
            <a:r>
              <a:rPr lang="en" sz="1700">
                <a:solidFill>
                  <a:srgbClr val="FFFFFF"/>
                </a:solidFill>
              </a:rPr>
              <a:t>14% ROI – High quality SEL Education; Parent Ed </a:t>
            </a:r>
            <a:r>
              <a:rPr lang="en" sz="1700">
                <a:solidFill>
                  <a:schemeClr val="lt2"/>
                </a:solidFill>
              </a:rPr>
              <a:t>(Perry PreK Project)</a:t>
            </a:r>
            <a:endParaRPr sz="17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0">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4" name="Shape 1804"/>
        <p:cNvGrpSpPr/>
        <p:nvPr/>
      </p:nvGrpSpPr>
      <p:grpSpPr>
        <a:xfrm>
          <a:off x="0" y="0"/>
          <a:ext cx="0" cy="0"/>
          <a:chOff x="0" y="0"/>
          <a:chExt cx="0" cy="0"/>
        </a:xfrm>
      </p:grpSpPr>
      <p:sp>
        <p:nvSpPr>
          <p:cNvPr id="1805" name="Google Shape;1805;p108"/>
          <p:cNvSpPr txBox="1"/>
          <p:nvPr/>
        </p:nvSpPr>
        <p:spPr>
          <a:xfrm>
            <a:off x="137425" y="235575"/>
            <a:ext cx="5084700" cy="4819800"/>
          </a:xfrm>
          <a:prstGeom prst="rect">
            <a:avLst/>
          </a:prstGeom>
          <a:noFill/>
          <a:ln>
            <a:noFill/>
          </a:ln>
        </p:spPr>
        <p:txBody>
          <a:bodyPr anchorCtr="0" anchor="t" bIns="91425" lIns="91425" spcFirstLastPara="1" rIns="91425" wrap="square" tIns="91425">
            <a:spAutoFit/>
          </a:bodyPr>
          <a:lstStyle/>
          <a:p>
            <a:pPr indent="-333375" lvl="0" marL="457200" marR="0" rtl="0" algn="l">
              <a:lnSpc>
                <a:spcPct val="115000"/>
              </a:lnSpc>
              <a:spcBef>
                <a:spcPts val="1100"/>
              </a:spcBef>
              <a:spcAft>
                <a:spcPts val="0"/>
              </a:spcAft>
              <a:buClr>
                <a:srgbClr val="201F1E"/>
              </a:buClr>
              <a:buSzPts val="1650"/>
              <a:buFont typeface="Roboto"/>
              <a:buChar char="●"/>
            </a:pPr>
            <a:r>
              <a:rPr b="0" i="0" lang="en" sz="1650" u="sng" cap="none" strike="noStrike">
                <a:solidFill>
                  <a:srgbClr val="1155CC"/>
                </a:solidFill>
                <a:latin typeface="Roboto"/>
                <a:ea typeface="Roboto"/>
                <a:cs typeface="Roboto"/>
                <a:sym typeface="Roboto"/>
                <a:hlinkClick r:id="rId3">
                  <a:extLst>
                    <a:ext uri="{A12FA001-AC4F-418D-AE19-62706E023703}">
                      <ahyp:hlinkClr val="tx"/>
                    </a:ext>
                  </a:extLst>
                </a:hlinkClick>
              </a:rPr>
              <a:t>Hope for Homies</a:t>
            </a:r>
            <a:r>
              <a:rPr b="0" i="0" lang="en" sz="1650" u="none" cap="none" strike="noStrike">
                <a:solidFill>
                  <a:srgbClr val="201F1E"/>
                </a:solidFill>
                <a:latin typeface="Roboto"/>
                <a:ea typeface="Roboto"/>
                <a:cs typeface="Roboto"/>
                <a:sym typeface="Roboto"/>
              </a:rPr>
              <a:t> (thanks for joining us Neaner!) </a:t>
            </a:r>
            <a:endParaRPr b="0" i="0" sz="1650" u="none" cap="none" strike="noStrike">
              <a:solidFill>
                <a:srgbClr val="201F1E"/>
              </a:solidFill>
              <a:latin typeface="Roboto"/>
              <a:ea typeface="Roboto"/>
              <a:cs typeface="Roboto"/>
              <a:sym typeface="Roboto"/>
            </a:endParaRPr>
          </a:p>
          <a:p>
            <a:pPr indent="-333375" lvl="0" marL="457200" marR="0" rtl="0" algn="l">
              <a:lnSpc>
                <a:spcPct val="115000"/>
              </a:lnSpc>
              <a:spcBef>
                <a:spcPts val="0"/>
              </a:spcBef>
              <a:spcAft>
                <a:spcPts val="0"/>
              </a:spcAft>
              <a:buClr>
                <a:srgbClr val="201F1E"/>
              </a:buClr>
              <a:buSzPts val="1650"/>
              <a:buFont typeface="Roboto"/>
              <a:buChar char="●"/>
            </a:pPr>
            <a:r>
              <a:rPr b="0" i="0" lang="en" sz="1650" u="none" cap="none" strike="noStrike">
                <a:solidFill>
                  <a:srgbClr val="201F1E"/>
                </a:solidFill>
                <a:latin typeface="Roboto"/>
                <a:ea typeface="Roboto"/>
                <a:cs typeface="Roboto"/>
                <a:sym typeface="Roboto"/>
              </a:rPr>
              <a:t>Chan Hellman's </a:t>
            </a:r>
            <a:r>
              <a:rPr b="0" i="0" lang="en" sz="1650" u="sng" cap="none" strike="noStrike">
                <a:solidFill>
                  <a:srgbClr val="1155CC"/>
                </a:solidFill>
                <a:latin typeface="Roboto"/>
                <a:ea typeface="Roboto"/>
                <a:cs typeface="Roboto"/>
                <a:sym typeface="Roboto"/>
                <a:hlinkClick r:id="rId4">
                  <a:extLst>
                    <a:ext uri="{A12FA001-AC4F-418D-AE19-62706E023703}">
                      <ahyp:hlinkClr val="tx"/>
                    </a:ext>
                  </a:extLst>
                </a:hlinkClick>
              </a:rPr>
              <a:t>Hope TedTalk</a:t>
            </a:r>
            <a:r>
              <a:rPr b="0" i="0" lang="en" sz="1650" u="none" cap="none" strike="noStrike">
                <a:solidFill>
                  <a:srgbClr val="201F1E"/>
                </a:solidFill>
                <a:latin typeface="Roboto"/>
                <a:ea typeface="Roboto"/>
                <a:cs typeface="Roboto"/>
                <a:sym typeface="Roboto"/>
              </a:rPr>
              <a:t> (20 minutes) </a:t>
            </a:r>
            <a:endParaRPr b="0" i="0" sz="1650" u="none" cap="none" strike="noStrike">
              <a:solidFill>
                <a:srgbClr val="201F1E"/>
              </a:solidFill>
              <a:latin typeface="Roboto"/>
              <a:ea typeface="Roboto"/>
              <a:cs typeface="Roboto"/>
              <a:sym typeface="Roboto"/>
            </a:endParaRPr>
          </a:p>
          <a:p>
            <a:pPr indent="-333375" lvl="0" marL="457200" marR="0" rtl="0" algn="l">
              <a:lnSpc>
                <a:spcPct val="115000"/>
              </a:lnSpc>
              <a:spcBef>
                <a:spcPts val="0"/>
              </a:spcBef>
              <a:spcAft>
                <a:spcPts val="0"/>
              </a:spcAft>
              <a:buClr>
                <a:srgbClr val="201F1E"/>
              </a:buClr>
              <a:buSzPts val="1650"/>
              <a:buFont typeface="Roboto"/>
              <a:buChar char="●"/>
            </a:pPr>
            <a:r>
              <a:rPr b="0" i="0" lang="en" sz="1650" u="none" cap="none" strike="noStrike">
                <a:solidFill>
                  <a:srgbClr val="201F1E"/>
                </a:solidFill>
                <a:latin typeface="Roboto"/>
                <a:ea typeface="Roboto"/>
                <a:cs typeface="Roboto"/>
                <a:sym typeface="Roboto"/>
              </a:rPr>
              <a:t>Additional Reading Materials </a:t>
            </a:r>
            <a:r>
              <a:rPr b="0" i="0" lang="en" sz="1650" u="sng" cap="none" strike="noStrike">
                <a:solidFill>
                  <a:srgbClr val="1155CC"/>
                </a:solidFill>
                <a:latin typeface="Roboto"/>
                <a:ea typeface="Roboto"/>
                <a:cs typeface="Roboto"/>
                <a:sym typeface="Roboto"/>
                <a:hlinkClick r:id="rId5">
                  <a:extLst>
                    <a:ext uri="{A12FA001-AC4F-418D-AE19-62706E023703}">
                      <ahyp:hlinkClr val="tx"/>
                    </a:ext>
                  </a:extLst>
                </a:hlinkClick>
              </a:rPr>
              <a:t>Folder</a:t>
            </a:r>
            <a:r>
              <a:rPr b="0" i="0" lang="en" sz="1650" u="none" cap="none" strike="noStrike">
                <a:solidFill>
                  <a:srgbClr val="201F1E"/>
                </a:solidFill>
                <a:latin typeface="Roboto"/>
                <a:ea typeface="Roboto"/>
                <a:cs typeface="Roboto"/>
                <a:sym typeface="Roboto"/>
              </a:rPr>
              <a:t> (includes Chocolate Chip and Radish, Mindfulness and Hope, Ginwright's blog, etc.) </a:t>
            </a:r>
            <a:endParaRPr b="0" i="0" sz="1650" u="none" cap="none" strike="noStrike">
              <a:solidFill>
                <a:srgbClr val="201F1E"/>
              </a:solidFill>
              <a:latin typeface="Roboto"/>
              <a:ea typeface="Roboto"/>
              <a:cs typeface="Roboto"/>
              <a:sym typeface="Roboto"/>
            </a:endParaRPr>
          </a:p>
          <a:p>
            <a:pPr indent="-333375" lvl="0" marL="457200" marR="0" rtl="0" algn="l">
              <a:lnSpc>
                <a:spcPct val="115000"/>
              </a:lnSpc>
              <a:spcBef>
                <a:spcPts val="0"/>
              </a:spcBef>
              <a:spcAft>
                <a:spcPts val="0"/>
              </a:spcAft>
              <a:buClr>
                <a:srgbClr val="201F1E"/>
              </a:buClr>
              <a:buSzPts val="1650"/>
              <a:buFont typeface="Roboto"/>
              <a:buChar char="●"/>
            </a:pPr>
            <a:r>
              <a:rPr b="0" i="0" lang="en" sz="1650" u="sng" cap="none" strike="noStrike">
                <a:solidFill>
                  <a:srgbClr val="1155CC"/>
                </a:solidFill>
                <a:latin typeface="Roboto"/>
                <a:ea typeface="Roboto"/>
                <a:cs typeface="Roboto"/>
                <a:sym typeface="Roboto"/>
                <a:hlinkClick r:id="rId6">
                  <a:extLst>
                    <a:ext uri="{A12FA001-AC4F-418D-AE19-62706E023703}">
                      <ahyp:hlinkClr val="tx"/>
                    </a:ext>
                  </a:extLst>
                </a:hlinkClick>
              </a:rPr>
              <a:t>Cause I Ain't Got a Pencil</a:t>
            </a:r>
            <a:r>
              <a:rPr b="0" i="0" lang="en" sz="1650" u="none" cap="none" strike="noStrike">
                <a:solidFill>
                  <a:srgbClr val="201F1E"/>
                </a:solidFill>
                <a:latin typeface="Roboto"/>
                <a:ea typeface="Roboto"/>
                <a:cs typeface="Roboto"/>
                <a:sym typeface="Roboto"/>
              </a:rPr>
              <a:t> poem </a:t>
            </a:r>
            <a:endParaRPr b="0" i="0" sz="1650" u="none" cap="none" strike="noStrike">
              <a:solidFill>
                <a:srgbClr val="201F1E"/>
              </a:solidFill>
              <a:latin typeface="Roboto"/>
              <a:ea typeface="Roboto"/>
              <a:cs typeface="Roboto"/>
              <a:sym typeface="Roboto"/>
            </a:endParaRPr>
          </a:p>
          <a:p>
            <a:pPr indent="-333375" lvl="0" marL="457200" marR="0" rtl="0" algn="l">
              <a:lnSpc>
                <a:spcPct val="115000"/>
              </a:lnSpc>
              <a:spcBef>
                <a:spcPts val="0"/>
              </a:spcBef>
              <a:spcAft>
                <a:spcPts val="0"/>
              </a:spcAft>
              <a:buClr>
                <a:srgbClr val="201F1E"/>
              </a:buClr>
              <a:buSzPts val="1650"/>
              <a:buFont typeface="Roboto"/>
              <a:buChar char="●"/>
            </a:pPr>
            <a:r>
              <a:rPr b="0" i="0" lang="en" sz="1650" u="none" cap="none" strike="noStrike">
                <a:solidFill>
                  <a:srgbClr val="201F1E"/>
                </a:solidFill>
                <a:latin typeface="Roboto"/>
                <a:ea typeface="Roboto"/>
                <a:cs typeface="Roboto"/>
                <a:sym typeface="Roboto"/>
              </a:rPr>
              <a:t>Shawn Ginwright's books: </a:t>
            </a:r>
            <a:r>
              <a:rPr b="0" i="0" lang="en" sz="1650" u="sng" cap="none" strike="noStrike">
                <a:solidFill>
                  <a:srgbClr val="1155CC"/>
                </a:solidFill>
                <a:latin typeface="Roboto"/>
                <a:ea typeface="Roboto"/>
                <a:cs typeface="Roboto"/>
                <a:sym typeface="Roboto"/>
                <a:hlinkClick r:id="rId7">
                  <a:extLst>
                    <a:ext uri="{A12FA001-AC4F-418D-AE19-62706E023703}">
                      <ahyp:hlinkClr val="tx"/>
                    </a:ext>
                  </a:extLst>
                </a:hlinkClick>
              </a:rPr>
              <a:t>Hope and Healing in Urban Education</a:t>
            </a:r>
            <a:r>
              <a:rPr b="0" i="0" lang="en" sz="1650" u="none" cap="none" strike="noStrike">
                <a:solidFill>
                  <a:srgbClr val="201F1E"/>
                </a:solidFill>
                <a:latin typeface="Roboto"/>
                <a:ea typeface="Roboto"/>
                <a:cs typeface="Roboto"/>
                <a:sym typeface="Roboto"/>
              </a:rPr>
              <a:t> and </a:t>
            </a:r>
            <a:r>
              <a:rPr b="0" i="0" lang="en" sz="1650" u="sng" cap="none" strike="noStrike">
                <a:solidFill>
                  <a:srgbClr val="1155CC"/>
                </a:solidFill>
                <a:latin typeface="Roboto"/>
                <a:ea typeface="Roboto"/>
                <a:cs typeface="Roboto"/>
                <a:sym typeface="Roboto"/>
                <a:hlinkClick r:id="rId8">
                  <a:extLst>
                    <a:ext uri="{A12FA001-AC4F-418D-AE19-62706E023703}">
                      <ahyp:hlinkClr val="tx"/>
                    </a:ext>
                  </a:extLst>
                </a:hlinkClick>
              </a:rPr>
              <a:t>The Four Pivots</a:t>
            </a:r>
            <a:r>
              <a:rPr b="0" i="0" lang="en" sz="1650" u="none" cap="none" strike="noStrike">
                <a:solidFill>
                  <a:srgbClr val="201F1E"/>
                </a:solidFill>
                <a:latin typeface="Roboto"/>
                <a:ea typeface="Roboto"/>
                <a:cs typeface="Roboto"/>
                <a:sym typeface="Roboto"/>
              </a:rPr>
              <a:t> </a:t>
            </a:r>
            <a:endParaRPr b="0" i="0" sz="1650" u="none" cap="none" strike="noStrike">
              <a:solidFill>
                <a:srgbClr val="201F1E"/>
              </a:solidFill>
              <a:latin typeface="Roboto"/>
              <a:ea typeface="Roboto"/>
              <a:cs typeface="Roboto"/>
              <a:sym typeface="Roboto"/>
            </a:endParaRPr>
          </a:p>
          <a:p>
            <a:pPr indent="-333375" lvl="0" marL="457200" marR="0" rtl="0" algn="l">
              <a:lnSpc>
                <a:spcPct val="115000"/>
              </a:lnSpc>
              <a:spcBef>
                <a:spcPts val="0"/>
              </a:spcBef>
              <a:spcAft>
                <a:spcPts val="0"/>
              </a:spcAft>
              <a:buClr>
                <a:srgbClr val="201F1E"/>
              </a:buClr>
              <a:buSzPts val="1650"/>
              <a:buFont typeface="Roboto"/>
              <a:buChar char="●"/>
            </a:pPr>
            <a:r>
              <a:rPr b="0" i="0" lang="en" sz="1650" u="sng" cap="none" strike="noStrike">
                <a:solidFill>
                  <a:srgbClr val="1155CC"/>
                </a:solidFill>
                <a:latin typeface="Roboto"/>
                <a:ea typeface="Roboto"/>
                <a:cs typeface="Roboto"/>
                <a:sym typeface="Roboto"/>
                <a:hlinkClick r:id="rId9">
                  <a:extLst>
                    <a:ext uri="{A12FA001-AC4F-418D-AE19-62706E023703}">
                      <ahyp:hlinkClr val="tx"/>
                    </a:ext>
                  </a:extLst>
                </a:hlinkClick>
              </a:rPr>
              <a:t>Oldenburg Burnout Inventory</a:t>
            </a:r>
            <a:endParaRPr b="0" i="0" sz="1650" u="sng" cap="none" strike="noStrike">
              <a:solidFill>
                <a:srgbClr val="1155CC"/>
              </a:solidFill>
              <a:latin typeface="Roboto"/>
              <a:ea typeface="Roboto"/>
              <a:cs typeface="Roboto"/>
              <a:sym typeface="Roboto"/>
            </a:endParaRPr>
          </a:p>
          <a:p>
            <a:pPr indent="-333375" lvl="0" marL="457200" marR="0" rtl="0" algn="l">
              <a:lnSpc>
                <a:spcPct val="115000"/>
              </a:lnSpc>
              <a:spcBef>
                <a:spcPts val="0"/>
              </a:spcBef>
              <a:spcAft>
                <a:spcPts val="0"/>
              </a:spcAft>
              <a:buClr>
                <a:srgbClr val="201F1E"/>
              </a:buClr>
              <a:buSzPts val="1650"/>
              <a:buFont typeface="Roboto"/>
              <a:buChar char="●"/>
            </a:pPr>
            <a:r>
              <a:rPr b="0" i="0" lang="en" sz="1650" u="none" cap="none" strike="noStrike">
                <a:solidFill>
                  <a:srgbClr val="201F1E"/>
                </a:solidFill>
                <a:latin typeface="Roboto"/>
                <a:ea typeface="Roboto"/>
                <a:cs typeface="Roboto"/>
                <a:sym typeface="Roboto"/>
              </a:rPr>
              <a:t>Kitsap Strong </a:t>
            </a:r>
            <a:r>
              <a:rPr b="0" i="0" lang="en" sz="1650" u="sng" cap="none" strike="noStrike">
                <a:solidFill>
                  <a:srgbClr val="1155CC"/>
                </a:solidFill>
                <a:latin typeface="Roboto"/>
                <a:ea typeface="Roboto"/>
                <a:cs typeface="Roboto"/>
                <a:sym typeface="Roboto"/>
                <a:hlinkClick r:id="rId10">
                  <a:extLst>
                    <a:ext uri="{A12FA001-AC4F-418D-AE19-62706E023703}">
                      <ahyp:hlinkClr val="tx"/>
                    </a:ext>
                  </a:extLst>
                </a:hlinkClick>
              </a:rPr>
              <a:t>Hope Toolkit</a:t>
            </a:r>
            <a:endParaRPr b="0" i="0" sz="1650" u="sng" cap="none" strike="noStrike">
              <a:solidFill>
                <a:srgbClr val="1155CC"/>
              </a:solidFill>
              <a:latin typeface="Roboto"/>
              <a:ea typeface="Roboto"/>
              <a:cs typeface="Roboto"/>
              <a:sym typeface="Roboto"/>
            </a:endParaRPr>
          </a:p>
          <a:p>
            <a:pPr indent="-333375" lvl="0" marL="457200" marR="0" rtl="0" algn="l">
              <a:lnSpc>
                <a:spcPct val="115000"/>
              </a:lnSpc>
              <a:spcBef>
                <a:spcPts val="0"/>
              </a:spcBef>
              <a:spcAft>
                <a:spcPts val="0"/>
              </a:spcAft>
              <a:buClr>
                <a:srgbClr val="201F1E"/>
              </a:buClr>
              <a:buSzPts val="1650"/>
              <a:buFont typeface="Roboto"/>
              <a:buChar char="●"/>
            </a:pPr>
            <a:r>
              <a:rPr b="0" i="0" lang="en" sz="1650" u="sng" cap="none" strike="noStrike">
                <a:solidFill>
                  <a:srgbClr val="1155CC"/>
                </a:solidFill>
                <a:latin typeface="Roboto"/>
                <a:ea typeface="Roboto"/>
                <a:cs typeface="Roboto"/>
                <a:sym typeface="Roboto"/>
                <a:hlinkClick r:id="rId11">
                  <a:extLst>
                    <a:ext uri="{A12FA001-AC4F-418D-AE19-62706E023703}">
                      <ahyp:hlinkClr val="tx"/>
                    </a:ext>
                  </a:extLst>
                </a:hlinkClick>
              </a:rPr>
              <a:t>List of Hope Publications</a:t>
            </a:r>
            <a:endParaRPr b="0" i="0" sz="1650" u="sng" cap="none" strike="noStrike">
              <a:solidFill>
                <a:srgbClr val="1155CC"/>
              </a:solidFill>
              <a:latin typeface="Roboto"/>
              <a:ea typeface="Roboto"/>
              <a:cs typeface="Roboto"/>
              <a:sym typeface="Roboto"/>
            </a:endParaRPr>
          </a:p>
          <a:p>
            <a:pPr indent="-333375" lvl="0" marL="457200" marR="0" rtl="0" algn="l">
              <a:lnSpc>
                <a:spcPct val="115000"/>
              </a:lnSpc>
              <a:spcBef>
                <a:spcPts val="0"/>
              </a:spcBef>
              <a:spcAft>
                <a:spcPts val="0"/>
              </a:spcAft>
              <a:buClr>
                <a:srgbClr val="201F1E"/>
              </a:buClr>
              <a:buSzPts val="1650"/>
              <a:buFont typeface="Roboto"/>
              <a:buChar char="●"/>
            </a:pPr>
            <a:r>
              <a:rPr b="0" i="0" lang="en" sz="1650" u="sng" cap="none" strike="noStrike">
                <a:solidFill>
                  <a:srgbClr val="1155CC"/>
                </a:solidFill>
                <a:latin typeface="Roboto"/>
                <a:ea typeface="Roboto"/>
                <a:cs typeface="Roboto"/>
                <a:sym typeface="Roboto"/>
                <a:hlinkClick r:id="rId12">
                  <a:extLst>
                    <a:ext uri="{A12FA001-AC4F-418D-AE19-62706E023703}">
                      <ahyp:hlinkClr val="tx"/>
                    </a:ext>
                  </a:extLst>
                </a:hlinkClick>
              </a:rPr>
              <a:t>Hope Scales</a:t>
            </a:r>
            <a:r>
              <a:rPr b="0" i="0" lang="en" sz="1650" u="none" cap="none" strike="noStrike">
                <a:solidFill>
                  <a:srgbClr val="201F1E"/>
                </a:solidFill>
                <a:latin typeface="Roboto"/>
                <a:ea typeface="Roboto"/>
                <a:cs typeface="Roboto"/>
                <a:sym typeface="Roboto"/>
              </a:rPr>
              <a:t> (Child and Adult)   </a:t>
            </a:r>
            <a:endParaRPr b="0" i="0" sz="1650" u="none" cap="none" strike="noStrike">
              <a:solidFill>
                <a:srgbClr val="201F1E"/>
              </a:solidFill>
              <a:latin typeface="Roboto"/>
              <a:ea typeface="Roboto"/>
              <a:cs typeface="Roboto"/>
              <a:sym typeface="Roboto"/>
            </a:endParaRPr>
          </a:p>
          <a:p>
            <a:pPr indent="-333375" lvl="0" marL="457200" marR="0" rtl="0" algn="l">
              <a:lnSpc>
                <a:spcPct val="115000"/>
              </a:lnSpc>
              <a:spcBef>
                <a:spcPts val="0"/>
              </a:spcBef>
              <a:spcAft>
                <a:spcPts val="0"/>
              </a:spcAft>
              <a:buClr>
                <a:srgbClr val="201F1E"/>
              </a:buClr>
              <a:buSzPts val="1650"/>
              <a:buFont typeface="Roboto"/>
              <a:buChar char="●"/>
            </a:pPr>
            <a:r>
              <a:rPr b="0" i="0" lang="en" sz="1650" u="sng" cap="none" strike="noStrike">
                <a:solidFill>
                  <a:srgbClr val="1155CC"/>
                </a:solidFill>
                <a:latin typeface="Roboto"/>
                <a:ea typeface="Roboto"/>
                <a:cs typeface="Roboto"/>
                <a:sym typeface="Roboto"/>
                <a:hlinkClick r:id="rId13">
                  <a:extLst>
                    <a:ext uri="{A12FA001-AC4F-418D-AE19-62706E023703}">
                      <ahyp:hlinkClr val="tx"/>
                    </a:ext>
                  </a:extLst>
                </a:hlinkClick>
              </a:rPr>
              <a:t>Hope Scale</a:t>
            </a:r>
            <a:r>
              <a:rPr b="0" i="0" lang="en" sz="1650" u="none" cap="none" strike="noStrike">
                <a:solidFill>
                  <a:srgbClr val="201F1E"/>
                </a:solidFill>
                <a:latin typeface="Roboto"/>
                <a:ea typeface="Roboto"/>
                <a:cs typeface="Roboto"/>
                <a:sym typeface="Roboto"/>
              </a:rPr>
              <a:t> (Spanish) </a:t>
            </a:r>
            <a:endParaRPr b="0" i="0" sz="1650" u="none" cap="none" strike="noStrike">
              <a:solidFill>
                <a:srgbClr val="201F1E"/>
              </a:solidFill>
              <a:latin typeface="Roboto"/>
              <a:ea typeface="Roboto"/>
              <a:cs typeface="Roboto"/>
              <a:sym typeface="Roboto"/>
            </a:endParaRPr>
          </a:p>
          <a:p>
            <a:pPr indent="-333375" lvl="0" marL="457200" marR="0" rtl="0" algn="l">
              <a:lnSpc>
                <a:spcPct val="115000"/>
              </a:lnSpc>
              <a:spcBef>
                <a:spcPts val="0"/>
              </a:spcBef>
              <a:spcAft>
                <a:spcPts val="0"/>
              </a:spcAft>
              <a:buClr>
                <a:srgbClr val="201F1E"/>
              </a:buClr>
              <a:buSzPts val="1650"/>
              <a:buFont typeface="Roboto"/>
              <a:buChar char="●"/>
            </a:pPr>
            <a:r>
              <a:rPr b="0" i="0" lang="en" sz="1650" u="none" cap="none" strike="noStrike">
                <a:solidFill>
                  <a:srgbClr val="201F1E"/>
                </a:solidFill>
                <a:latin typeface="Roboto"/>
                <a:ea typeface="Roboto"/>
                <a:cs typeface="Roboto"/>
                <a:sym typeface="Roboto"/>
              </a:rPr>
              <a:t>Project Implementation </a:t>
            </a:r>
            <a:r>
              <a:rPr b="0" i="0" lang="en" sz="1650" u="sng" cap="none" strike="noStrike">
                <a:solidFill>
                  <a:srgbClr val="1155CC"/>
                </a:solidFill>
                <a:latin typeface="Roboto"/>
                <a:ea typeface="Roboto"/>
                <a:cs typeface="Roboto"/>
                <a:sym typeface="Roboto"/>
                <a:hlinkClick r:id="rId14">
                  <a:extLst>
                    <a:ext uri="{A12FA001-AC4F-418D-AE19-62706E023703}">
                      <ahyp:hlinkClr val="tx"/>
                    </a:ext>
                  </a:extLst>
                </a:hlinkClick>
              </a:rPr>
              <a:t>Goal Worksheet</a:t>
            </a:r>
            <a:endParaRPr b="0" i="0" sz="1650" u="sng" cap="none" strike="noStrike">
              <a:solidFill>
                <a:srgbClr val="1155CC"/>
              </a:solidFill>
              <a:latin typeface="Roboto"/>
              <a:ea typeface="Roboto"/>
              <a:cs typeface="Roboto"/>
              <a:sym typeface="Roboto"/>
            </a:endParaRPr>
          </a:p>
          <a:p>
            <a:pPr indent="-333375" lvl="0" marL="457200" marR="0" rtl="0" algn="l">
              <a:lnSpc>
                <a:spcPct val="115000"/>
              </a:lnSpc>
              <a:spcBef>
                <a:spcPts val="0"/>
              </a:spcBef>
              <a:spcAft>
                <a:spcPts val="0"/>
              </a:spcAft>
              <a:buClr>
                <a:srgbClr val="201F1E"/>
              </a:buClr>
              <a:buSzPts val="1650"/>
              <a:buFont typeface="Roboto"/>
              <a:buChar char="●"/>
            </a:pPr>
            <a:r>
              <a:rPr b="0" i="0" lang="en" sz="1650" u="none" cap="none" strike="noStrike">
                <a:solidFill>
                  <a:srgbClr val="201F1E"/>
                </a:solidFill>
                <a:latin typeface="Roboto"/>
                <a:ea typeface="Roboto"/>
                <a:cs typeface="Roboto"/>
                <a:sym typeface="Roboto"/>
              </a:rPr>
              <a:t>Project Implementation </a:t>
            </a:r>
            <a:r>
              <a:rPr b="0" i="0" lang="en" sz="1650" u="sng" cap="none" strike="noStrike">
                <a:solidFill>
                  <a:srgbClr val="1155CC"/>
                </a:solidFill>
                <a:latin typeface="Roboto"/>
                <a:ea typeface="Roboto"/>
                <a:cs typeface="Roboto"/>
                <a:sym typeface="Roboto"/>
                <a:hlinkClick r:id="rId15">
                  <a:extLst>
                    <a:ext uri="{A12FA001-AC4F-418D-AE19-62706E023703}">
                      <ahyp:hlinkClr val="tx"/>
                    </a:ext>
                  </a:extLst>
                </a:hlinkClick>
              </a:rPr>
              <a:t>Pathways Worksheet</a:t>
            </a:r>
            <a:endParaRPr b="0" i="0" sz="1650" u="sng" cap="none" strike="noStrike">
              <a:solidFill>
                <a:srgbClr val="1155CC"/>
              </a:solidFill>
              <a:latin typeface="Roboto"/>
              <a:ea typeface="Roboto"/>
              <a:cs typeface="Roboto"/>
              <a:sym typeface="Roboto"/>
            </a:endParaRPr>
          </a:p>
        </p:txBody>
      </p:sp>
      <p:sp>
        <p:nvSpPr>
          <p:cNvPr id="1806" name="Google Shape;1806;p108"/>
          <p:cNvSpPr txBox="1"/>
          <p:nvPr/>
        </p:nvSpPr>
        <p:spPr>
          <a:xfrm>
            <a:off x="5359450" y="667475"/>
            <a:ext cx="3258900" cy="1369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000000"/>
                </a:solidFill>
                <a:latin typeface="Open Sans"/>
                <a:ea typeface="Open Sans"/>
                <a:cs typeface="Open Sans"/>
                <a:sym typeface="Open Sans"/>
              </a:rPr>
              <a:t>Hope Science Resources</a:t>
            </a:r>
            <a:endParaRPr b="0" i="0" sz="2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Open Sans"/>
                <a:ea typeface="Open Sans"/>
                <a:cs typeface="Open Sans"/>
                <a:sym typeface="Open Sans"/>
              </a:rPr>
              <a:t>Courtesy of Kitsap Strong/Graduate Strong Hope Science Workshop with Dr. Chan Hellman</a:t>
            </a:r>
            <a:endParaRPr b="0" i="0" sz="1400" u="none" cap="none" strike="noStrike">
              <a:solidFill>
                <a:srgbClr val="000000"/>
              </a:solidFill>
              <a:latin typeface="Open Sans"/>
              <a:ea typeface="Open Sans"/>
              <a:cs typeface="Open Sans"/>
              <a:sym typeface="Open Sans"/>
            </a:endParaRPr>
          </a:p>
        </p:txBody>
      </p:sp>
      <p:pic>
        <p:nvPicPr>
          <p:cNvPr descr="How Hope Motivates Your Team to Make Real Change, According to a  Psychologist | Inc.com" id="1807" name="Google Shape;1807;p108"/>
          <p:cNvPicPr preferRelativeResize="0"/>
          <p:nvPr/>
        </p:nvPicPr>
        <p:blipFill rotWithShape="1">
          <a:blip r:embed="rId16">
            <a:alphaModFix/>
          </a:blip>
          <a:srcRect b="0" l="0" r="0" t="0"/>
          <a:stretch/>
        </p:blipFill>
        <p:spPr>
          <a:xfrm>
            <a:off x="5425000" y="2571750"/>
            <a:ext cx="3127800" cy="1762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2" name="Shape 1812"/>
        <p:cNvGrpSpPr/>
        <p:nvPr/>
      </p:nvGrpSpPr>
      <p:grpSpPr>
        <a:xfrm>
          <a:off x="0" y="0"/>
          <a:ext cx="0" cy="0"/>
          <a:chOff x="0" y="0"/>
          <a:chExt cx="0" cy="0"/>
        </a:xfrm>
      </p:grpSpPr>
      <p:sp>
        <p:nvSpPr>
          <p:cNvPr id="1813" name="Google Shape;1813;p109"/>
          <p:cNvSpPr txBox="1"/>
          <p:nvPr>
            <p:ph idx="12" type="sldNum"/>
          </p:nvPr>
        </p:nvSpPr>
        <p:spPr>
          <a:xfrm>
            <a:off x="6354343" y="3497413"/>
            <a:ext cx="411600" cy="2952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chemeClr val="dk2"/>
              </a:buClr>
              <a:buSzPts val="1000"/>
              <a:buFont typeface="Open Sans"/>
              <a:buNone/>
            </a:pPr>
            <a:fld id="{00000000-1234-1234-1234-123412341234}" type="slidenum">
              <a:rPr lang="en"/>
              <a:t>‹#›</a:t>
            </a:fld>
            <a:endParaRPr/>
          </a:p>
        </p:txBody>
      </p:sp>
      <p:pic>
        <p:nvPicPr>
          <p:cNvPr descr="Diagram&#10;&#10;Description automatically generated" id="1814" name="Google Shape;1814;p109"/>
          <p:cNvPicPr preferRelativeResize="0"/>
          <p:nvPr/>
        </p:nvPicPr>
        <p:blipFill rotWithShape="1">
          <a:blip r:embed="rId3">
            <a:alphaModFix/>
          </a:blip>
          <a:srcRect b="0" l="0" r="0" t="0"/>
          <a:stretch/>
        </p:blipFill>
        <p:spPr>
          <a:xfrm>
            <a:off x="457535" y="557695"/>
            <a:ext cx="4044815" cy="4034034"/>
          </a:xfrm>
          <a:prstGeom prst="rect">
            <a:avLst/>
          </a:prstGeom>
          <a:noFill/>
          <a:ln>
            <a:noFill/>
          </a:ln>
        </p:spPr>
      </p:pic>
      <p:sp>
        <p:nvSpPr>
          <p:cNvPr id="1815" name="Google Shape;1815;p109"/>
          <p:cNvSpPr txBox="1"/>
          <p:nvPr/>
        </p:nvSpPr>
        <p:spPr>
          <a:xfrm>
            <a:off x="5343930" y="560050"/>
            <a:ext cx="3431400" cy="654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900"/>
              <a:buFont typeface="Arial"/>
              <a:buNone/>
            </a:pPr>
            <a:r>
              <a:rPr b="0" i="0" lang="en" sz="1900" u="sng" cap="none" strike="noStrike">
                <a:solidFill>
                  <a:srgbClr val="1B1F29"/>
                </a:solidFill>
                <a:latin typeface="Arial"/>
                <a:ea typeface="Arial"/>
                <a:cs typeface="Arial"/>
                <a:sym typeface="Arial"/>
                <a:hlinkClick r:id="rId4">
                  <a:extLst>
                    <a:ext uri="{A12FA001-AC4F-418D-AE19-62706E023703}">
                      <ahyp:hlinkClr val="tx"/>
                    </a:ext>
                  </a:extLst>
                </a:hlinkClick>
              </a:rPr>
              <a:t>Transitions:  Making Sense of Life's Changes</a:t>
            </a:r>
            <a:endParaRPr b="0" i="0" sz="1900" u="none" cap="none" strike="noStrike">
              <a:solidFill>
                <a:srgbClr val="1B1F29"/>
              </a:solidFill>
              <a:latin typeface="Arial"/>
              <a:ea typeface="Arial"/>
              <a:cs typeface="Arial"/>
              <a:sym typeface="Arial"/>
            </a:endParaRPr>
          </a:p>
        </p:txBody>
      </p:sp>
      <p:sp>
        <p:nvSpPr>
          <p:cNvPr id="1816" name="Google Shape;1816;p109"/>
          <p:cNvSpPr txBox="1"/>
          <p:nvPr/>
        </p:nvSpPr>
        <p:spPr>
          <a:xfrm>
            <a:off x="5343925" y="1214050"/>
            <a:ext cx="3431400" cy="3732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Whether you choose it or it is thrust upon you, change brings both opportunities and turmoil.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Since </a:t>
            </a:r>
            <a:r>
              <a:rPr b="0" i="1" lang="en" sz="1400" u="none" cap="none" strike="noStrike">
                <a:solidFill>
                  <a:srgbClr val="000000"/>
                </a:solidFill>
                <a:latin typeface="Arial"/>
                <a:ea typeface="Arial"/>
                <a:cs typeface="Arial"/>
                <a:sym typeface="Arial"/>
              </a:rPr>
              <a:t>Transitions </a:t>
            </a:r>
            <a:r>
              <a:rPr b="0" i="0" lang="en" sz="1400" u="none" cap="none" strike="noStrike">
                <a:solidFill>
                  <a:srgbClr val="000000"/>
                </a:solidFill>
                <a:latin typeface="Arial"/>
                <a:ea typeface="Arial"/>
                <a:cs typeface="Arial"/>
                <a:sym typeface="Arial"/>
              </a:rPr>
              <a:t>was first published, this  guide has helped  thousands cope with these issues by providing an insightful road map of the transition process.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Takes readers step by step through the three stages of any transition: The Ending, The Neutral Zone, and, eventually, The New Beginning.</a:t>
            </a:r>
            <a:endParaRPr b="0" i="0" sz="1600" u="none" cap="none" strike="noStrike">
              <a:solidFill>
                <a:srgbClr val="000000"/>
              </a:solidFill>
              <a:latin typeface="Arial"/>
              <a:ea typeface="Arial"/>
              <a:cs typeface="Arial"/>
              <a:sym typeface="Arial"/>
            </a:endParaRPr>
          </a:p>
        </p:txBody>
      </p:sp>
      <p:sp>
        <p:nvSpPr>
          <p:cNvPr id="1817" name="Google Shape;1817;p109"/>
          <p:cNvSpPr txBox="1"/>
          <p:nvPr/>
        </p:nvSpPr>
        <p:spPr>
          <a:xfrm>
            <a:off x="6354350" y="3392425"/>
            <a:ext cx="842700" cy="4002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2" name="Shape 1822"/>
        <p:cNvGrpSpPr/>
        <p:nvPr/>
      </p:nvGrpSpPr>
      <p:grpSpPr>
        <a:xfrm>
          <a:off x="0" y="0"/>
          <a:ext cx="0" cy="0"/>
          <a:chOff x="0" y="0"/>
          <a:chExt cx="0" cy="0"/>
        </a:xfrm>
      </p:grpSpPr>
      <p:sp>
        <p:nvSpPr>
          <p:cNvPr id="1823" name="Google Shape;1823;p110"/>
          <p:cNvSpPr txBox="1"/>
          <p:nvPr>
            <p:ph idx="12" type="sldNum"/>
          </p:nvPr>
        </p:nvSpPr>
        <p:spPr>
          <a:xfrm>
            <a:off x="6354343" y="3497413"/>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lnSpc>
                <a:spcPct val="100000"/>
              </a:lnSpc>
              <a:spcBef>
                <a:spcPts val="0"/>
              </a:spcBef>
              <a:spcAft>
                <a:spcPts val="0"/>
              </a:spcAft>
              <a:buClr>
                <a:schemeClr val="dk2"/>
              </a:buClr>
              <a:buSzPct val="100000"/>
              <a:buFont typeface="Open Sans"/>
              <a:buNone/>
            </a:pPr>
            <a:fld id="{00000000-1234-1234-1234-123412341234}" type="slidenum">
              <a:rPr lang="en"/>
              <a:t>‹#›</a:t>
            </a:fld>
            <a:endParaRPr/>
          </a:p>
        </p:txBody>
      </p:sp>
      <p:pic>
        <p:nvPicPr>
          <p:cNvPr descr="A New Cloud Film from the Let It Ripple Film Series&#10;&#10;The Adaptable Mind (11 mins) explores the skills we need to flourish in the 21st Century.&#10;&#10;**All music rights secured for &quot;The Perfect Life&quot; by Moby.**  &#10;&#10;Directed by Emmy-nominated team including Director @tiffanyshlain&#10;Written by Tiffany Shlain, Sawyer Steele, &amp; @Ken_Goldberg&#10;Edited by Tiffany Shlain &amp; Sawyer Steele&#10;Animated by Raquel Sancinetti&#10;&#10;See other films in this series at: letitripple.org/films&#10;&#10;Sign up for the next Character Day at characterday.org! &#10;Character Day is an annual global day with free films and resources devoted to developing who we are and who we want to be in the world. Sign up your school, classroom, organization, company, community, or family to participate.  www.characterday.org&#10;Check out @tiffanyshlain and #CultivatingCharacter for more!" id="1824" name="Google Shape;1824;p110" title="The Adaptable Mind">
            <a:hlinkClick r:id="rId3"/>
          </p:cNvPr>
          <p:cNvPicPr preferRelativeResize="0"/>
          <p:nvPr/>
        </p:nvPicPr>
        <p:blipFill rotWithShape="1">
          <a:blip r:embed="rId4">
            <a:alphaModFix/>
          </a:blip>
          <a:srcRect b="0" l="0" r="0" t="0"/>
          <a:stretch/>
        </p:blipFill>
        <p:spPr>
          <a:xfrm>
            <a:off x="2286000" y="1303300"/>
            <a:ext cx="4572000" cy="3429000"/>
          </a:xfrm>
          <a:prstGeom prst="rect">
            <a:avLst/>
          </a:prstGeom>
          <a:noFill/>
          <a:ln>
            <a:noFill/>
          </a:ln>
        </p:spPr>
      </p:pic>
      <p:sp>
        <p:nvSpPr>
          <p:cNvPr id="1825" name="Google Shape;1825;p110"/>
          <p:cNvSpPr txBox="1"/>
          <p:nvPr/>
        </p:nvSpPr>
        <p:spPr>
          <a:xfrm>
            <a:off x="2256656" y="87938"/>
            <a:ext cx="5685900" cy="609600"/>
          </a:xfrm>
          <a:prstGeom prst="rect">
            <a:avLst/>
          </a:prstGeom>
          <a:noFill/>
          <a:ln>
            <a:noFill/>
          </a:ln>
        </p:spPr>
        <p:txBody>
          <a:bodyPr anchorCtr="0" anchor="t" bIns="68575" lIns="68575" spcFirstLastPara="1" rIns="68575" wrap="square" tIns="68575">
            <a:spAutoFit/>
          </a:bodyPr>
          <a:lstStyle/>
          <a:p>
            <a:pPr indent="0" lvl="0" marL="0" marR="0" rtl="0" algn="l">
              <a:lnSpc>
                <a:spcPct val="85000"/>
              </a:lnSpc>
              <a:spcBef>
                <a:spcPts val="0"/>
              </a:spcBef>
              <a:spcAft>
                <a:spcPts val="0"/>
              </a:spcAft>
              <a:buClr>
                <a:srgbClr val="000000"/>
              </a:buClr>
              <a:buSzPts val="3600"/>
              <a:buFont typeface="Arial"/>
              <a:buNone/>
            </a:pPr>
            <a:r>
              <a:rPr b="0" i="0" lang="en" sz="3600" u="sng" cap="none" strike="noStrike">
                <a:solidFill>
                  <a:srgbClr val="6B9F25"/>
                </a:solidFill>
                <a:latin typeface="Arial"/>
                <a:ea typeface="Arial"/>
                <a:cs typeface="Arial"/>
                <a:sym typeface="Arial"/>
                <a:hlinkClick r:id="rId5">
                  <a:extLst>
                    <a:ext uri="{A12FA001-AC4F-418D-AE19-62706E023703}">
                      <ahyp:hlinkClr val="tx"/>
                    </a:ext>
                  </a:extLst>
                </a:hlinkClick>
              </a:rPr>
              <a:t>The Adaptable Mind</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0" name="Shape 1830"/>
        <p:cNvGrpSpPr/>
        <p:nvPr/>
      </p:nvGrpSpPr>
      <p:grpSpPr>
        <a:xfrm>
          <a:off x="0" y="0"/>
          <a:ext cx="0" cy="0"/>
          <a:chOff x="0" y="0"/>
          <a:chExt cx="0" cy="0"/>
        </a:xfrm>
      </p:grpSpPr>
      <p:sp>
        <p:nvSpPr>
          <p:cNvPr id="1831" name="Google Shape;1831;p111"/>
          <p:cNvSpPr txBox="1"/>
          <p:nvPr>
            <p:ph idx="12" type="sldNum"/>
          </p:nvPr>
        </p:nvSpPr>
        <p:spPr>
          <a:xfrm>
            <a:off x="6354343" y="3497413"/>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lnSpc>
                <a:spcPct val="100000"/>
              </a:lnSpc>
              <a:spcBef>
                <a:spcPts val="0"/>
              </a:spcBef>
              <a:spcAft>
                <a:spcPts val="0"/>
              </a:spcAft>
              <a:buClr>
                <a:schemeClr val="dk2"/>
              </a:buClr>
              <a:buSzPct val="100000"/>
              <a:buFont typeface="Open Sans"/>
              <a:buNone/>
            </a:pPr>
            <a:fld id="{00000000-1234-1234-1234-123412341234}" type="slidenum">
              <a:rPr lang="en"/>
              <a:t>‹#›</a:t>
            </a:fld>
            <a:endParaRPr/>
          </a:p>
        </p:txBody>
      </p:sp>
      <p:sp>
        <p:nvSpPr>
          <p:cNvPr id="1832" name="Google Shape;1832;p111"/>
          <p:cNvSpPr txBox="1"/>
          <p:nvPr/>
        </p:nvSpPr>
        <p:spPr>
          <a:xfrm>
            <a:off x="109894" y="630131"/>
            <a:ext cx="3582900" cy="2258100"/>
          </a:xfrm>
          <a:prstGeom prst="rect">
            <a:avLst/>
          </a:prstGeom>
          <a:noFill/>
          <a:ln>
            <a:noFill/>
          </a:ln>
        </p:spPr>
        <p:txBody>
          <a:bodyPr anchorCtr="0" anchor="t" bIns="68575" lIns="68575" spcFirstLastPara="1" rIns="68575" wrap="square" tIns="68575">
            <a:spAutoFit/>
          </a:bodyPr>
          <a:lstStyle/>
          <a:p>
            <a:pPr indent="0" lvl="0" marL="0" marR="0" rtl="0" algn="ctr">
              <a:lnSpc>
                <a:spcPct val="85000"/>
              </a:lnSpc>
              <a:spcBef>
                <a:spcPts val="0"/>
              </a:spcBef>
              <a:spcAft>
                <a:spcPts val="0"/>
              </a:spcAft>
              <a:buClr>
                <a:srgbClr val="000000"/>
              </a:buClr>
              <a:buSzPts val="3600"/>
              <a:buFont typeface="Arial"/>
              <a:buNone/>
            </a:pPr>
            <a:r>
              <a:rPr b="0" i="0" lang="en" sz="3600" u="none" cap="none" strike="noStrike">
                <a:solidFill>
                  <a:srgbClr val="3F3F3F"/>
                </a:solidFill>
                <a:latin typeface="Arial"/>
                <a:ea typeface="Arial"/>
                <a:cs typeface="Arial"/>
                <a:sym typeface="Arial"/>
              </a:rPr>
              <a:t>Career Competency Models</a:t>
            </a:r>
            <a:endParaRPr b="0" i="0" sz="3600" u="none" cap="none" strike="noStrike">
              <a:solidFill>
                <a:srgbClr val="3F3F3F"/>
              </a:solidFill>
              <a:latin typeface="Arial"/>
              <a:ea typeface="Arial"/>
              <a:cs typeface="Arial"/>
              <a:sym typeface="Arial"/>
            </a:endParaRPr>
          </a:p>
          <a:p>
            <a:pPr indent="0" lvl="0" marL="0" marR="0" rtl="0" algn="l">
              <a:lnSpc>
                <a:spcPct val="85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a:p>
            <a:pPr indent="0" lvl="0" marL="0" marR="0" rtl="0" algn="l">
              <a:lnSpc>
                <a:spcPct val="85000"/>
              </a:lnSpc>
              <a:spcBef>
                <a:spcPts val="0"/>
              </a:spcBef>
              <a:spcAft>
                <a:spcPts val="0"/>
              </a:spcAft>
              <a:buClr>
                <a:srgbClr val="000000"/>
              </a:buClr>
              <a:buSzPts val="1800"/>
              <a:buFont typeface="Arial"/>
              <a:buNone/>
            </a:pPr>
            <a:r>
              <a:rPr b="0" i="0" lang="en" sz="1800" u="sng" cap="none" strike="noStrike">
                <a:solidFill>
                  <a:srgbClr val="4EB3CF"/>
                </a:solidFill>
                <a:latin typeface="Arial"/>
                <a:ea typeface="Arial"/>
                <a:cs typeface="Arial"/>
                <a:sym typeface="Arial"/>
                <a:hlinkClick r:id="rId3">
                  <a:extLst>
                    <a:ext uri="{A12FA001-AC4F-418D-AE19-62706E023703}">
                      <ahyp:hlinkClr val="tx"/>
                    </a:ext>
                  </a:extLst>
                </a:hlinkClick>
              </a:rPr>
              <a:t>http://www.careeronestop.org/CompetencyMode</a:t>
            </a:r>
            <a:endParaRPr b="0" i="0" sz="1800" u="none" cap="none" strike="noStrike">
              <a:solidFill>
                <a:srgbClr val="3F3F3F"/>
              </a:solidFill>
              <a:latin typeface="Arial"/>
              <a:ea typeface="Arial"/>
              <a:cs typeface="Arial"/>
              <a:sym typeface="Arial"/>
            </a:endParaRPr>
          </a:p>
        </p:txBody>
      </p:sp>
      <p:pic>
        <p:nvPicPr>
          <p:cNvPr id="1833" name="Google Shape;1833;p111"/>
          <p:cNvPicPr preferRelativeResize="0"/>
          <p:nvPr/>
        </p:nvPicPr>
        <p:blipFill rotWithShape="1">
          <a:blip r:embed="rId4">
            <a:alphaModFix/>
          </a:blip>
          <a:srcRect b="0" l="0" r="0" t="0"/>
          <a:stretch/>
        </p:blipFill>
        <p:spPr>
          <a:xfrm>
            <a:off x="3364825" y="164588"/>
            <a:ext cx="5081325" cy="48143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8" name="Shape 1838"/>
        <p:cNvGrpSpPr/>
        <p:nvPr/>
      </p:nvGrpSpPr>
      <p:grpSpPr>
        <a:xfrm>
          <a:off x="0" y="0"/>
          <a:ext cx="0" cy="0"/>
          <a:chOff x="0" y="0"/>
          <a:chExt cx="0" cy="0"/>
        </a:xfrm>
      </p:grpSpPr>
      <p:sp>
        <p:nvSpPr>
          <p:cNvPr id="1839" name="Google Shape;1839;p112"/>
          <p:cNvSpPr txBox="1"/>
          <p:nvPr>
            <p:ph idx="12" type="sldNum"/>
          </p:nvPr>
        </p:nvSpPr>
        <p:spPr>
          <a:xfrm>
            <a:off x="6354343" y="3497413"/>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lnSpc>
                <a:spcPct val="100000"/>
              </a:lnSpc>
              <a:spcBef>
                <a:spcPts val="0"/>
              </a:spcBef>
              <a:spcAft>
                <a:spcPts val="0"/>
              </a:spcAft>
              <a:buClr>
                <a:schemeClr val="dk2"/>
              </a:buClr>
              <a:buSzPct val="100000"/>
              <a:buFont typeface="Open Sans"/>
              <a:buNone/>
            </a:pPr>
            <a:fld id="{00000000-1234-1234-1234-123412341234}" type="slidenum">
              <a:rPr lang="en"/>
              <a:t>‹#›</a:t>
            </a:fld>
            <a:endParaRPr/>
          </a:p>
        </p:txBody>
      </p:sp>
      <p:pic>
        <p:nvPicPr>
          <p:cNvPr id="1840" name="Google Shape;1840;p112"/>
          <p:cNvPicPr preferRelativeResize="0"/>
          <p:nvPr/>
        </p:nvPicPr>
        <p:blipFill rotWithShape="1">
          <a:blip r:embed="rId3">
            <a:alphaModFix/>
          </a:blip>
          <a:srcRect b="0" l="0" r="0" t="0"/>
          <a:stretch/>
        </p:blipFill>
        <p:spPr>
          <a:xfrm>
            <a:off x="106650" y="72244"/>
            <a:ext cx="5662088" cy="4587263"/>
          </a:xfrm>
          <a:prstGeom prst="rect">
            <a:avLst/>
          </a:prstGeom>
          <a:noFill/>
          <a:ln>
            <a:noFill/>
          </a:ln>
        </p:spPr>
      </p:pic>
      <p:sp>
        <p:nvSpPr>
          <p:cNvPr id="1841" name="Google Shape;1841;p112"/>
          <p:cNvSpPr txBox="1"/>
          <p:nvPr/>
        </p:nvSpPr>
        <p:spPr>
          <a:xfrm>
            <a:off x="6145763" y="1194281"/>
            <a:ext cx="2681700" cy="477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CC0000"/>
                </a:solidFill>
                <a:latin typeface="Arial"/>
                <a:ea typeface="Arial"/>
                <a:cs typeface="Arial"/>
                <a:sym typeface="Arial"/>
              </a:rPr>
              <a:t>Videos available in English AND Spanish!</a:t>
            </a:r>
            <a:endParaRPr b="0" i="0" sz="1100" u="none" cap="none" strike="noStrike">
              <a:solidFill>
                <a:srgbClr val="CC0000"/>
              </a:solidFill>
              <a:latin typeface="Arial"/>
              <a:ea typeface="Arial"/>
              <a:cs typeface="Arial"/>
              <a:sym typeface="Arial"/>
            </a:endParaRPr>
          </a:p>
        </p:txBody>
      </p:sp>
      <p:sp>
        <p:nvSpPr>
          <p:cNvPr id="1842" name="Google Shape;1842;p112"/>
          <p:cNvSpPr txBox="1"/>
          <p:nvPr/>
        </p:nvSpPr>
        <p:spPr>
          <a:xfrm>
            <a:off x="6251738" y="2111963"/>
            <a:ext cx="2469900" cy="5079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400"/>
              <a:buFont typeface="Arial"/>
              <a:buNone/>
            </a:pPr>
            <a:r>
              <a:rPr b="0" i="0" lang="en" sz="2400" u="sng" cap="none" strike="noStrike">
                <a:solidFill>
                  <a:srgbClr val="6B9F25"/>
                </a:solidFill>
                <a:latin typeface="Arial"/>
                <a:ea typeface="Arial"/>
                <a:cs typeface="Arial"/>
                <a:sym typeface="Arial"/>
                <a:hlinkClick r:id="rId4">
                  <a:extLst>
                    <a:ext uri="{A12FA001-AC4F-418D-AE19-62706E023703}">
                      <ahyp:hlinkClr val="tx"/>
                    </a:ext>
                  </a:extLst>
                </a:hlinkClick>
              </a:rPr>
              <a:t>Career One Stop</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6" name="Shape 1846"/>
        <p:cNvGrpSpPr/>
        <p:nvPr/>
      </p:nvGrpSpPr>
      <p:grpSpPr>
        <a:xfrm>
          <a:off x="0" y="0"/>
          <a:ext cx="0" cy="0"/>
          <a:chOff x="0" y="0"/>
          <a:chExt cx="0" cy="0"/>
        </a:xfrm>
      </p:grpSpPr>
      <p:pic>
        <p:nvPicPr>
          <p:cNvPr descr="Enter #college with a REAL plan. Visit self-directed-search.com to find your future!" id="1847" name="Google Shape;1847;p113" title="The Four Year Plan">
            <a:hlinkClick r:id="rId3"/>
          </p:cNvPr>
          <p:cNvPicPr preferRelativeResize="0"/>
          <p:nvPr/>
        </p:nvPicPr>
        <p:blipFill rotWithShape="1">
          <a:blip r:embed="rId4">
            <a:alphaModFix/>
          </a:blip>
          <a:srcRect b="0" l="0" r="0" t="0"/>
          <a:stretch/>
        </p:blipFill>
        <p:spPr>
          <a:xfrm>
            <a:off x="3223914" y="702807"/>
            <a:ext cx="5308426" cy="3981319"/>
          </a:xfrm>
          <a:prstGeom prst="rect">
            <a:avLst/>
          </a:prstGeom>
          <a:noFill/>
          <a:ln>
            <a:noFill/>
          </a:ln>
        </p:spPr>
      </p:pic>
      <p:sp>
        <p:nvSpPr>
          <p:cNvPr id="1848" name="Google Shape;1848;p113"/>
          <p:cNvSpPr txBox="1"/>
          <p:nvPr/>
        </p:nvSpPr>
        <p:spPr>
          <a:xfrm>
            <a:off x="336956" y="814179"/>
            <a:ext cx="3865800" cy="42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roxima Nova"/>
                <a:ea typeface="Proxima Nova"/>
                <a:cs typeface="Proxima Nova"/>
                <a:sym typeface="Proxima Nova"/>
                <a:hlinkClick r:id="rId5"/>
              </a:rPr>
              <a:t>The Four Year Plan</a:t>
            </a:r>
            <a:endParaRPr b="0" i="0" sz="1400" u="none" cap="none" strike="noStrike">
              <a:solidFill>
                <a:srgbClr val="000000"/>
              </a:solidFill>
              <a:latin typeface="Proxima Nova"/>
              <a:ea typeface="Proxima Nova"/>
              <a:cs typeface="Proxima Nova"/>
              <a:sym typeface="Proxima Nova"/>
            </a:endParaRPr>
          </a:p>
        </p:txBody>
      </p:sp>
      <p:sp>
        <p:nvSpPr>
          <p:cNvPr id="1849" name="Google Shape;1849;p113"/>
          <p:cNvSpPr txBox="1"/>
          <p:nvPr/>
        </p:nvSpPr>
        <p:spPr>
          <a:xfrm>
            <a:off x="247650" y="275081"/>
            <a:ext cx="3582300" cy="10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351C75"/>
                </a:solidFill>
                <a:latin typeface="Proxima Nova"/>
                <a:ea typeface="Proxima Nova"/>
                <a:cs typeface="Proxima Nova"/>
                <a:sym typeface="Proxima Nova"/>
              </a:rPr>
              <a:t>The NON Example</a:t>
            </a:r>
            <a:endParaRPr b="1" i="0" sz="2400" u="none" cap="none" strike="noStrike">
              <a:solidFill>
                <a:srgbClr val="351C7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351C75"/>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20"/>
          <p:cNvSpPr txBox="1"/>
          <p:nvPr>
            <p:ph idx="12" type="sldNum"/>
          </p:nvPr>
        </p:nvSpPr>
        <p:spPr>
          <a:xfrm>
            <a:off x="8523541" y="3521717"/>
            <a:ext cx="5487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lnSpc>
                <a:spcPct val="100000"/>
              </a:lnSpc>
              <a:spcBef>
                <a:spcPts val="0"/>
              </a:spcBef>
              <a:spcAft>
                <a:spcPts val="0"/>
              </a:spcAft>
              <a:buSzPct val="100000"/>
              <a:buNone/>
            </a:pPr>
            <a:fld id="{00000000-1234-1234-1234-123412341234}" type="slidenum">
              <a:rPr lang="en"/>
              <a:t>‹#›</a:t>
            </a:fld>
            <a:endParaRPr/>
          </a:p>
        </p:txBody>
      </p:sp>
      <p:pic>
        <p:nvPicPr>
          <p:cNvPr id="1144" name="Google Shape;1144;p20"/>
          <p:cNvPicPr preferRelativeResize="0"/>
          <p:nvPr/>
        </p:nvPicPr>
        <p:blipFill rotWithShape="1">
          <a:blip r:embed="rId3">
            <a:alphaModFix/>
          </a:blip>
          <a:srcRect b="0" l="0" r="0" t="0"/>
          <a:stretch/>
        </p:blipFill>
        <p:spPr>
          <a:xfrm>
            <a:off x="4996438" y="228600"/>
            <a:ext cx="3772063" cy="4914900"/>
          </a:xfrm>
          <a:prstGeom prst="rect">
            <a:avLst/>
          </a:prstGeom>
          <a:noFill/>
          <a:ln>
            <a:noFill/>
          </a:ln>
        </p:spPr>
      </p:pic>
      <p:pic>
        <p:nvPicPr>
          <p:cNvPr descr="A picture containing text&#10;&#10;Description automatically generated" id="1145" name="Google Shape;1145;p20"/>
          <p:cNvPicPr preferRelativeResize="0"/>
          <p:nvPr/>
        </p:nvPicPr>
        <p:blipFill rotWithShape="1">
          <a:blip r:embed="rId4">
            <a:alphaModFix/>
          </a:blip>
          <a:srcRect b="0" l="0" r="0" t="0"/>
          <a:stretch/>
        </p:blipFill>
        <p:spPr>
          <a:xfrm>
            <a:off x="368038" y="1426501"/>
            <a:ext cx="4080773" cy="3052074"/>
          </a:xfrm>
          <a:prstGeom prst="rect">
            <a:avLst/>
          </a:prstGeom>
          <a:noFill/>
          <a:ln>
            <a:noFill/>
          </a:ln>
        </p:spPr>
      </p:pic>
      <p:sp>
        <p:nvSpPr>
          <p:cNvPr id="1146" name="Google Shape;1146;p20"/>
          <p:cNvSpPr txBox="1"/>
          <p:nvPr/>
        </p:nvSpPr>
        <p:spPr>
          <a:xfrm>
            <a:off x="326563" y="4601025"/>
            <a:ext cx="416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Adapted from https://mindfulambition.net/woop/</a:t>
            </a:r>
            <a:endParaRPr b="0" i="0" sz="1400" u="none" cap="none" strike="noStrike">
              <a:solidFill>
                <a:srgbClr val="000000"/>
              </a:solidFill>
              <a:latin typeface="Arial"/>
              <a:ea typeface="Arial"/>
              <a:cs typeface="Arial"/>
              <a:sym typeface="Arial"/>
            </a:endParaRPr>
          </a:p>
        </p:txBody>
      </p:sp>
      <p:sp>
        <p:nvSpPr>
          <p:cNvPr id="1147" name="Google Shape;1147;p20"/>
          <p:cNvSpPr txBox="1"/>
          <p:nvPr/>
        </p:nvSpPr>
        <p:spPr>
          <a:xfrm>
            <a:off x="326575" y="100700"/>
            <a:ext cx="40809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Arial"/>
                <a:ea typeface="Arial"/>
                <a:cs typeface="Arial"/>
                <a:sym typeface="Arial"/>
              </a:rPr>
              <a:t>For Goal Setting or “Re-Goaling” when problem solving is needed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152" name="Shape 1152"/>
        <p:cNvGrpSpPr/>
        <p:nvPr/>
      </p:nvGrpSpPr>
      <p:grpSpPr>
        <a:xfrm>
          <a:off x="0" y="0"/>
          <a:ext cx="0" cy="0"/>
          <a:chOff x="0" y="0"/>
          <a:chExt cx="0" cy="0"/>
        </a:xfrm>
      </p:grpSpPr>
      <p:sp>
        <p:nvSpPr>
          <p:cNvPr id="1153" name="Google Shape;1153;p23"/>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p>
            <a:pPr indent="0" lvl="0" marL="0" rtl="0" algn="r">
              <a:lnSpc>
                <a:spcPct val="100000"/>
              </a:lnSpc>
              <a:spcBef>
                <a:spcPts val="0"/>
              </a:spcBef>
              <a:spcAft>
                <a:spcPts val="0"/>
              </a:spcAft>
              <a:buClr>
                <a:schemeClr val="dk2"/>
              </a:buClr>
              <a:buSzPts val="800"/>
              <a:buFont typeface="Open Sans"/>
              <a:buNone/>
            </a:pPr>
            <a:fld id="{00000000-1234-1234-1234-123412341234}" type="slidenum">
              <a:rPr lang="en"/>
              <a:t>‹#›</a:t>
            </a:fld>
            <a:endParaRPr/>
          </a:p>
        </p:txBody>
      </p:sp>
      <p:sp>
        <p:nvSpPr>
          <p:cNvPr id="1154" name="Google Shape;1154;p23"/>
          <p:cNvSpPr txBox="1"/>
          <p:nvPr/>
        </p:nvSpPr>
        <p:spPr>
          <a:xfrm>
            <a:off x="6454613" y="1027688"/>
            <a:ext cx="2250000" cy="3032400"/>
          </a:xfrm>
          <a:prstGeom prst="rect">
            <a:avLst/>
          </a:prstGeom>
          <a:solidFill>
            <a:schemeClr val="lt1"/>
          </a:solid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181818"/>
                </a:solidFill>
                <a:highlight>
                  <a:srgbClr val="FFFFFF"/>
                </a:highlight>
                <a:latin typeface="Merriweather"/>
                <a:ea typeface="Merriweather"/>
                <a:cs typeface="Merriweather"/>
                <a:sym typeface="Merriweather"/>
              </a:rPr>
              <a:t> </a:t>
            </a:r>
            <a:endParaRPr b="0" i="0" sz="800" u="none" cap="none" strike="noStrike">
              <a:solidFill>
                <a:srgbClr val="181818"/>
              </a:solidFill>
              <a:highlight>
                <a:srgbClr val="FFFFFF"/>
              </a:highlight>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333333"/>
              </a:solidFill>
              <a:highlight>
                <a:srgbClr val="FFFFFF"/>
              </a:highlight>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181818"/>
                </a:solidFill>
                <a:highlight>
                  <a:srgbClr val="FFFFFF"/>
                </a:highlight>
                <a:latin typeface="Merriweather"/>
                <a:ea typeface="Merriweather"/>
                <a:cs typeface="Merriweather"/>
                <a:sym typeface="Merriweather"/>
              </a:rPr>
              <a:t>“Hold fast to dreams,</a:t>
            </a:r>
            <a:endParaRPr b="0" i="0" sz="1800" u="none" cap="none" strike="noStrike">
              <a:solidFill>
                <a:srgbClr val="181818"/>
              </a:solidFill>
              <a:highlight>
                <a:srgbClr val="FFFFFF"/>
              </a:highlight>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181818"/>
                </a:solidFill>
                <a:highlight>
                  <a:srgbClr val="FFFFFF"/>
                </a:highlight>
                <a:latin typeface="Merriweather"/>
                <a:ea typeface="Merriweather"/>
                <a:cs typeface="Merriweather"/>
                <a:sym typeface="Merriweather"/>
              </a:rPr>
              <a:t>For if dreams die</a:t>
            </a:r>
            <a:endParaRPr b="0" i="0" sz="1800" u="none" cap="none" strike="noStrike">
              <a:solidFill>
                <a:srgbClr val="181818"/>
              </a:solidFill>
              <a:highlight>
                <a:srgbClr val="FFFFFF"/>
              </a:highlight>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181818"/>
                </a:solidFill>
                <a:highlight>
                  <a:srgbClr val="FFFFFF"/>
                </a:highlight>
                <a:latin typeface="Merriweather"/>
                <a:ea typeface="Merriweather"/>
                <a:cs typeface="Merriweather"/>
                <a:sym typeface="Merriweather"/>
              </a:rPr>
              <a:t>Life is a broken-winged bird,</a:t>
            </a:r>
            <a:endParaRPr b="0" i="0" sz="1800" u="none" cap="none" strike="noStrike">
              <a:solidFill>
                <a:srgbClr val="181818"/>
              </a:solidFill>
              <a:highlight>
                <a:srgbClr val="FFFFFF"/>
              </a:highlight>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181818"/>
                </a:solidFill>
                <a:highlight>
                  <a:srgbClr val="FFFFFF"/>
                </a:highlight>
                <a:latin typeface="Merriweather"/>
                <a:ea typeface="Merriweather"/>
                <a:cs typeface="Merriweather"/>
                <a:sym typeface="Merriweather"/>
              </a:rPr>
              <a:t>That cannot fly.”</a:t>
            </a:r>
            <a:endParaRPr b="1" i="0" sz="1800" u="none" cap="none" strike="noStrike">
              <a:solidFill>
                <a:srgbClr val="333333"/>
              </a:solidFill>
              <a:highlight>
                <a:srgbClr val="FFFFFF"/>
              </a:highlight>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333333"/>
              </a:solidFill>
              <a:highlight>
                <a:srgbClr val="FFFFFF"/>
              </a:highlight>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333333"/>
                </a:solidFill>
                <a:highlight>
                  <a:srgbClr val="FFFFFF"/>
                </a:highlight>
                <a:latin typeface="Helvetica Neue"/>
                <a:ea typeface="Helvetica Neue"/>
                <a:cs typeface="Helvetica Neue"/>
                <a:sym typeface="Helvetica Neue"/>
              </a:rPr>
              <a:t>Langston Hughes</a:t>
            </a:r>
            <a:endParaRPr b="0" i="0" sz="2100" u="none" cap="none" strike="noStrike">
              <a:solidFill>
                <a:srgbClr val="000000"/>
              </a:solidFill>
              <a:latin typeface="Arial"/>
              <a:ea typeface="Arial"/>
              <a:cs typeface="Arial"/>
              <a:sym typeface="Arial"/>
            </a:endParaRPr>
          </a:p>
        </p:txBody>
      </p:sp>
      <p:sp>
        <p:nvSpPr>
          <p:cNvPr id="1155" name="Google Shape;1155;p23"/>
          <p:cNvSpPr txBox="1"/>
          <p:nvPr/>
        </p:nvSpPr>
        <p:spPr>
          <a:xfrm>
            <a:off x="390806" y="1085963"/>
            <a:ext cx="2250000" cy="2977800"/>
          </a:xfrm>
          <a:prstGeom prst="rect">
            <a:avLst/>
          </a:prstGeom>
          <a:noFill/>
          <a:ln>
            <a:noFill/>
          </a:ln>
        </p:spPr>
        <p:txBody>
          <a:bodyPr anchorCtr="0" anchor="t" bIns="68575" lIns="68575" spcFirstLastPara="1" rIns="68575" wrap="square" tIns="68575">
            <a:spAutoFit/>
          </a:bodyPr>
          <a:lstStyle/>
          <a:p>
            <a:pPr indent="0" lvl="0" marL="0" marR="0" rtl="0" algn="ctr">
              <a:lnSpc>
                <a:spcPct val="90000"/>
              </a:lnSpc>
              <a:spcBef>
                <a:spcPts val="0"/>
              </a:spcBef>
              <a:spcAft>
                <a:spcPts val="0"/>
              </a:spcAft>
              <a:buClr>
                <a:srgbClr val="000000"/>
              </a:buClr>
              <a:buSzPts val="2400"/>
              <a:buFont typeface="Arial"/>
              <a:buNone/>
            </a:pPr>
            <a:r>
              <a:rPr b="1" i="0" lang="en" sz="2400" u="none" cap="none" strike="noStrike">
                <a:solidFill>
                  <a:srgbClr val="40403D"/>
                </a:solidFill>
                <a:latin typeface="Arial"/>
                <a:ea typeface="Arial"/>
                <a:cs typeface="Arial"/>
                <a:sym typeface="Arial"/>
              </a:rPr>
              <a:t>Hope is the belief that tomorrow will be better than today…</a:t>
            </a:r>
            <a:endParaRPr b="0" i="0" sz="2100" u="none" cap="none" strike="noStrike">
              <a:solidFill>
                <a:srgbClr val="40403D"/>
              </a:solidFill>
              <a:latin typeface="Quattrocento Sans"/>
              <a:ea typeface="Quattrocento Sans"/>
              <a:cs typeface="Quattrocento Sans"/>
              <a:sym typeface="Quattrocento Sans"/>
            </a:endParaRPr>
          </a:p>
          <a:p>
            <a:pPr indent="0" lvl="0" marL="0" marR="0" rtl="0" algn="ctr">
              <a:lnSpc>
                <a:spcPct val="90000"/>
              </a:lnSpc>
              <a:spcBef>
                <a:spcPts val="1400"/>
              </a:spcBef>
              <a:spcAft>
                <a:spcPts val="0"/>
              </a:spcAft>
              <a:buClr>
                <a:srgbClr val="000000"/>
              </a:buClr>
              <a:buSzPts val="2400"/>
              <a:buFont typeface="Arial"/>
              <a:buNone/>
            </a:pPr>
            <a:r>
              <a:rPr b="1" i="0" lang="en" sz="2400" u="none" cap="none" strike="noStrike">
                <a:solidFill>
                  <a:srgbClr val="40403D"/>
                </a:solidFill>
                <a:latin typeface="Arial"/>
                <a:ea typeface="Arial"/>
                <a:cs typeface="Arial"/>
                <a:sym typeface="Arial"/>
              </a:rPr>
              <a:t> </a:t>
            </a:r>
            <a:r>
              <a:rPr b="1" i="1" lang="en" sz="2400" u="none" cap="none" strike="noStrike">
                <a:solidFill>
                  <a:srgbClr val="40403D"/>
                </a:solidFill>
                <a:latin typeface="Arial"/>
                <a:ea typeface="Arial"/>
                <a:cs typeface="Arial"/>
                <a:sym typeface="Arial"/>
              </a:rPr>
              <a:t>and you have the power to make it so!</a:t>
            </a:r>
            <a:endParaRPr b="0" i="0" sz="1100" u="none" cap="none" strike="noStrike">
              <a:solidFill>
                <a:srgbClr val="000000"/>
              </a:solidFill>
              <a:latin typeface="Arial"/>
              <a:ea typeface="Arial"/>
              <a:cs typeface="Arial"/>
              <a:sym typeface="Arial"/>
            </a:endParaRPr>
          </a:p>
        </p:txBody>
      </p:sp>
      <p:pic>
        <p:nvPicPr>
          <p:cNvPr id="1156" name="Google Shape;1156;p23"/>
          <p:cNvPicPr preferRelativeResize="0"/>
          <p:nvPr/>
        </p:nvPicPr>
        <p:blipFill rotWithShape="1">
          <a:blip r:embed="rId3">
            <a:alphaModFix/>
          </a:blip>
          <a:srcRect b="0" l="0" r="0" t="0"/>
          <a:stretch/>
        </p:blipFill>
        <p:spPr>
          <a:xfrm>
            <a:off x="2870813" y="1085963"/>
            <a:ext cx="3353799" cy="274400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1_Custom Design">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Ion">
  <a:themeElements>
    <a:clrScheme name="Ion">
      <a:dk1>
        <a:srgbClr val="000000"/>
      </a:dk1>
      <a:lt1>
        <a:srgbClr val="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