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rawing10.xml" ContentType="application/vnd.ms-office.drawingml.diagramDrawing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theme/theme2.xml" ContentType="application/vnd.openxmlformats-officedocument.them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layout1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1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0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67" r:id="rId3"/>
    <p:sldId id="269" r:id="rId4"/>
    <p:sldId id="272" r:id="rId5"/>
    <p:sldId id="277" r:id="rId6"/>
    <p:sldId id="280" r:id="rId7"/>
    <p:sldId id="298" r:id="rId8"/>
    <p:sldId id="273" r:id="rId9"/>
    <p:sldId id="274" r:id="rId10"/>
    <p:sldId id="276" r:id="rId11"/>
    <p:sldId id="279" r:id="rId12"/>
    <p:sldId id="297" r:id="rId13"/>
    <p:sldId id="293" r:id="rId14"/>
    <p:sldId id="283" r:id="rId15"/>
    <p:sldId id="301" r:id="rId16"/>
    <p:sldId id="300" r:id="rId17"/>
    <p:sldId id="302" r:id="rId18"/>
    <p:sldId id="303" r:id="rId19"/>
    <p:sldId id="304" r:id="rId20"/>
    <p:sldId id="305" r:id="rId21"/>
    <p:sldId id="284" r:id="rId22"/>
    <p:sldId id="285" r:id="rId23"/>
    <p:sldId id="299" r:id="rId24"/>
    <p:sldId id="290" r:id="rId25"/>
    <p:sldId id="295" r:id="rId26"/>
    <p:sldId id="296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1A941-7937-4726-B63D-153D47E15FC4}" v="903" dt="2023-07-25T23:39:31.569"/>
    <p1510:client id="{A454BEA6-8867-FD37-C097-66CF74715334}" v="309" dt="2023-07-26T20:41:25.164"/>
    <p1510:client id="{B23EE3E8-5F17-B1BA-7C98-C407678FD2F2}" v="16" dt="2023-07-25T22:31:08.171"/>
    <p1510:client id="{C332ECB7-18C5-2A47-9AE4-9F91E93A8AFE}" v="609" dt="2023-07-26T20:37:44.327"/>
    <p1510:client id="{D7F45D02-9755-AC96-58D4-A96CD3157C31}" v="90" dt="2023-07-25T23:55:52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CE9AE-3549-471A-B453-F74C04157B0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B4579E-FB1A-4508-AB93-1CFCC30183BD}">
      <dgm:prSet phldrT="[Text]" phldr="0" custT="1"/>
      <dgm:spPr/>
      <dgm:t>
        <a:bodyPr/>
        <a:lstStyle/>
        <a:p>
          <a:r>
            <a:rPr lang="en-US" sz="2800">
              <a:latin typeface="Calibri Light" panose="020F0302020204030204"/>
            </a:rPr>
            <a:t>Transportation</a:t>
          </a:r>
          <a:endParaRPr lang="en-US" sz="2800"/>
        </a:p>
      </dgm:t>
    </dgm:pt>
    <dgm:pt modelId="{F6E830CA-958C-43AE-8BF1-D4438C4F268F}" type="parTrans" cxnId="{48608DE3-CB10-459F-813F-A38034B41806}">
      <dgm:prSet/>
      <dgm:spPr/>
      <dgm:t>
        <a:bodyPr/>
        <a:lstStyle/>
        <a:p>
          <a:endParaRPr lang="en-US"/>
        </a:p>
      </dgm:t>
    </dgm:pt>
    <dgm:pt modelId="{33E2F6A6-E27C-4F92-BF36-EF43D1DCCC2D}" type="sibTrans" cxnId="{48608DE3-CB10-459F-813F-A38034B41806}">
      <dgm:prSet/>
      <dgm:spPr/>
      <dgm:t>
        <a:bodyPr/>
        <a:lstStyle/>
        <a:p>
          <a:endParaRPr lang="en-US"/>
        </a:p>
      </dgm:t>
    </dgm:pt>
    <dgm:pt modelId="{C7B53003-E626-46E7-95F9-DA8662BAA9E9}">
      <dgm:prSet phldrT="[Text]" phldr="0" custT="1"/>
      <dgm:spPr/>
      <dgm:t>
        <a:bodyPr/>
        <a:lstStyle/>
        <a:p>
          <a:pPr rtl="0"/>
          <a:r>
            <a:rPr lang="en-US" sz="2800">
              <a:latin typeface="Calibri Light" panose="020F0302020204030204"/>
            </a:rPr>
            <a:t>Limited Work Experiences</a:t>
          </a:r>
          <a:endParaRPr lang="en-US" sz="2800"/>
        </a:p>
      </dgm:t>
    </dgm:pt>
    <dgm:pt modelId="{BBC81E12-B2F6-4638-954E-BEEDD2A86C2C}" type="parTrans" cxnId="{05C075CC-AF72-470D-A5E7-4CC565BA3386}">
      <dgm:prSet/>
      <dgm:spPr/>
      <dgm:t>
        <a:bodyPr/>
        <a:lstStyle/>
        <a:p>
          <a:endParaRPr lang="en-US"/>
        </a:p>
      </dgm:t>
    </dgm:pt>
    <dgm:pt modelId="{2A8018EF-D838-4197-8C73-C0F661705926}" type="sibTrans" cxnId="{05C075CC-AF72-470D-A5E7-4CC565BA3386}">
      <dgm:prSet/>
      <dgm:spPr/>
      <dgm:t>
        <a:bodyPr/>
        <a:lstStyle/>
        <a:p>
          <a:endParaRPr lang="en-US"/>
        </a:p>
      </dgm:t>
    </dgm:pt>
    <dgm:pt modelId="{DB7A6B66-53F7-43AB-AF80-ECFC0BBFDD94}">
      <dgm:prSet phldrT="[Text]" phldr="0" custT="1"/>
      <dgm:spPr/>
      <dgm:t>
        <a:bodyPr/>
        <a:lstStyle/>
        <a:p>
          <a:pPr rtl="0"/>
          <a:r>
            <a:rPr lang="en-US" sz="2800">
              <a:latin typeface="Calibri Light" panose="020F0302020204030204"/>
            </a:rPr>
            <a:t>Less Services/Supports</a:t>
          </a:r>
          <a:endParaRPr lang="en-US" sz="2800"/>
        </a:p>
      </dgm:t>
    </dgm:pt>
    <dgm:pt modelId="{B2F11578-7573-42CD-821F-64FF8DF95CD0}" type="parTrans" cxnId="{B9206B10-6914-4A29-9103-6EC257AC804B}">
      <dgm:prSet/>
      <dgm:spPr/>
      <dgm:t>
        <a:bodyPr/>
        <a:lstStyle/>
        <a:p>
          <a:endParaRPr lang="en-US"/>
        </a:p>
      </dgm:t>
    </dgm:pt>
    <dgm:pt modelId="{EB7DF83A-4A6E-4929-B857-A341109668BF}" type="sibTrans" cxnId="{B9206B10-6914-4A29-9103-6EC257AC804B}">
      <dgm:prSet/>
      <dgm:spPr/>
      <dgm:t>
        <a:bodyPr/>
        <a:lstStyle/>
        <a:p>
          <a:endParaRPr lang="en-US"/>
        </a:p>
      </dgm:t>
    </dgm:pt>
    <dgm:pt modelId="{54907DD6-3135-4461-BA61-07B2302C0062}">
      <dgm:prSet phldrT="[Text]" phldr="0" custT="1"/>
      <dgm:spPr/>
      <dgm:t>
        <a:bodyPr/>
        <a:lstStyle/>
        <a:p>
          <a:r>
            <a:rPr lang="en-US" sz="2800">
              <a:latin typeface="Calibri Light" panose="020F0302020204030204"/>
            </a:rPr>
            <a:t>Isolation</a:t>
          </a:r>
          <a:endParaRPr lang="en-US" sz="2800"/>
        </a:p>
      </dgm:t>
    </dgm:pt>
    <dgm:pt modelId="{4B27B6B7-907E-4405-80D8-125BE3F931BD}" type="parTrans" cxnId="{9C4174E0-7A28-47E9-B75D-8E19EC8FE3BA}">
      <dgm:prSet/>
      <dgm:spPr/>
      <dgm:t>
        <a:bodyPr/>
        <a:lstStyle/>
        <a:p>
          <a:endParaRPr lang="en-US"/>
        </a:p>
      </dgm:t>
    </dgm:pt>
    <dgm:pt modelId="{7B2F789D-E546-4504-99FC-88D172061009}" type="sibTrans" cxnId="{9C4174E0-7A28-47E9-B75D-8E19EC8FE3BA}">
      <dgm:prSet/>
      <dgm:spPr/>
      <dgm:t>
        <a:bodyPr/>
        <a:lstStyle/>
        <a:p>
          <a:endParaRPr lang="en-US"/>
        </a:p>
      </dgm:t>
    </dgm:pt>
    <dgm:pt modelId="{997A72ED-229D-4D14-B237-F549B1CB77DA}">
      <dgm:prSet phldrT="[Text]" phldr="0" custT="1"/>
      <dgm:spPr/>
      <dgm:t>
        <a:bodyPr/>
        <a:lstStyle/>
        <a:p>
          <a:pPr rtl="0"/>
          <a:r>
            <a:rPr lang="en-US" sz="2800">
              <a:latin typeface="Calibri Light" panose="020F0302020204030204"/>
            </a:rPr>
            <a:t>People's Perceptions</a:t>
          </a:r>
          <a:endParaRPr lang="en-US" sz="2800"/>
        </a:p>
      </dgm:t>
    </dgm:pt>
    <dgm:pt modelId="{11F7A904-B534-4188-8624-30E7E6B18051}" type="parTrans" cxnId="{338D27E4-F58A-4E3E-A389-255A227DEF6D}">
      <dgm:prSet/>
      <dgm:spPr/>
      <dgm:t>
        <a:bodyPr/>
        <a:lstStyle/>
        <a:p>
          <a:endParaRPr lang="en-US"/>
        </a:p>
      </dgm:t>
    </dgm:pt>
    <dgm:pt modelId="{CE0236B8-6D12-41DE-BF84-6882C2CDC047}" type="sibTrans" cxnId="{338D27E4-F58A-4E3E-A389-255A227DEF6D}">
      <dgm:prSet/>
      <dgm:spPr/>
      <dgm:t>
        <a:bodyPr/>
        <a:lstStyle/>
        <a:p>
          <a:endParaRPr lang="en-US"/>
        </a:p>
      </dgm:t>
    </dgm:pt>
    <dgm:pt modelId="{8E48DC70-4233-4990-B924-8922D386C475}" type="pres">
      <dgm:prSet presAssocID="{EAECE9AE-3549-471A-B453-F74C04157B00}" presName="outerComposite" presStyleCnt="0">
        <dgm:presLayoutVars>
          <dgm:chMax val="5"/>
          <dgm:dir/>
          <dgm:resizeHandles val="exact"/>
        </dgm:presLayoutVars>
      </dgm:prSet>
      <dgm:spPr/>
    </dgm:pt>
    <dgm:pt modelId="{1C0C2171-E24F-41C5-BA0F-9F83CFD8E56B}" type="pres">
      <dgm:prSet presAssocID="{EAECE9AE-3549-471A-B453-F74C04157B00}" presName="dummyMaxCanvas" presStyleCnt="0">
        <dgm:presLayoutVars/>
      </dgm:prSet>
      <dgm:spPr/>
    </dgm:pt>
    <dgm:pt modelId="{25FC9476-BFEC-4F18-BBEA-52C9FD42B097}" type="pres">
      <dgm:prSet presAssocID="{EAECE9AE-3549-471A-B453-F74C04157B00}" presName="FiveNodes_1" presStyleLbl="node1" presStyleIdx="0" presStyleCnt="5">
        <dgm:presLayoutVars>
          <dgm:bulletEnabled val="1"/>
        </dgm:presLayoutVars>
      </dgm:prSet>
      <dgm:spPr/>
    </dgm:pt>
    <dgm:pt modelId="{BC702D4D-1B8E-43BA-9330-0E4C1C74A3EE}" type="pres">
      <dgm:prSet presAssocID="{EAECE9AE-3549-471A-B453-F74C04157B00}" presName="FiveNodes_2" presStyleLbl="node1" presStyleIdx="1" presStyleCnt="5">
        <dgm:presLayoutVars>
          <dgm:bulletEnabled val="1"/>
        </dgm:presLayoutVars>
      </dgm:prSet>
      <dgm:spPr/>
    </dgm:pt>
    <dgm:pt modelId="{965C481E-0F33-4BEB-9ADD-D6EB7E923DCB}" type="pres">
      <dgm:prSet presAssocID="{EAECE9AE-3549-471A-B453-F74C04157B00}" presName="FiveNodes_3" presStyleLbl="node1" presStyleIdx="2" presStyleCnt="5">
        <dgm:presLayoutVars>
          <dgm:bulletEnabled val="1"/>
        </dgm:presLayoutVars>
      </dgm:prSet>
      <dgm:spPr/>
    </dgm:pt>
    <dgm:pt modelId="{16AED357-4B34-434B-A5CD-ED84D82593C1}" type="pres">
      <dgm:prSet presAssocID="{EAECE9AE-3549-471A-B453-F74C04157B00}" presName="FiveNodes_4" presStyleLbl="node1" presStyleIdx="3" presStyleCnt="5">
        <dgm:presLayoutVars>
          <dgm:bulletEnabled val="1"/>
        </dgm:presLayoutVars>
      </dgm:prSet>
      <dgm:spPr/>
    </dgm:pt>
    <dgm:pt modelId="{E79C2E4E-FC9E-4602-A127-883CE670F46F}" type="pres">
      <dgm:prSet presAssocID="{EAECE9AE-3549-471A-B453-F74C04157B00}" presName="FiveNodes_5" presStyleLbl="node1" presStyleIdx="4" presStyleCnt="5">
        <dgm:presLayoutVars>
          <dgm:bulletEnabled val="1"/>
        </dgm:presLayoutVars>
      </dgm:prSet>
      <dgm:spPr/>
    </dgm:pt>
    <dgm:pt modelId="{D4C51EF7-C981-4327-B081-575BCCB18AAE}" type="pres">
      <dgm:prSet presAssocID="{EAECE9AE-3549-471A-B453-F74C04157B00}" presName="FiveConn_1-2" presStyleLbl="fgAccFollowNode1" presStyleIdx="0" presStyleCnt="4">
        <dgm:presLayoutVars>
          <dgm:bulletEnabled val="1"/>
        </dgm:presLayoutVars>
      </dgm:prSet>
      <dgm:spPr/>
    </dgm:pt>
    <dgm:pt modelId="{2BE258AC-6E1D-4B2B-989E-4E822E65AB09}" type="pres">
      <dgm:prSet presAssocID="{EAECE9AE-3549-471A-B453-F74C04157B00}" presName="FiveConn_2-3" presStyleLbl="fgAccFollowNode1" presStyleIdx="1" presStyleCnt="4">
        <dgm:presLayoutVars>
          <dgm:bulletEnabled val="1"/>
        </dgm:presLayoutVars>
      </dgm:prSet>
      <dgm:spPr/>
    </dgm:pt>
    <dgm:pt modelId="{6DF23F1C-7B88-4B75-B583-3B7B01784365}" type="pres">
      <dgm:prSet presAssocID="{EAECE9AE-3549-471A-B453-F74C04157B00}" presName="FiveConn_3-4" presStyleLbl="fgAccFollowNode1" presStyleIdx="2" presStyleCnt="4">
        <dgm:presLayoutVars>
          <dgm:bulletEnabled val="1"/>
        </dgm:presLayoutVars>
      </dgm:prSet>
      <dgm:spPr/>
    </dgm:pt>
    <dgm:pt modelId="{B2F03EAD-F88F-4B25-BD07-BFA65242852E}" type="pres">
      <dgm:prSet presAssocID="{EAECE9AE-3549-471A-B453-F74C04157B00}" presName="FiveConn_4-5" presStyleLbl="fgAccFollowNode1" presStyleIdx="3" presStyleCnt="4">
        <dgm:presLayoutVars>
          <dgm:bulletEnabled val="1"/>
        </dgm:presLayoutVars>
      </dgm:prSet>
      <dgm:spPr/>
    </dgm:pt>
    <dgm:pt modelId="{7FBC1070-E22F-40E3-9FDD-7303EE272D13}" type="pres">
      <dgm:prSet presAssocID="{EAECE9AE-3549-471A-B453-F74C04157B00}" presName="FiveNodes_1_text" presStyleLbl="node1" presStyleIdx="4" presStyleCnt="5">
        <dgm:presLayoutVars>
          <dgm:bulletEnabled val="1"/>
        </dgm:presLayoutVars>
      </dgm:prSet>
      <dgm:spPr/>
    </dgm:pt>
    <dgm:pt modelId="{BCE31D12-76AD-4BCB-BFB3-438C9FA98D99}" type="pres">
      <dgm:prSet presAssocID="{EAECE9AE-3549-471A-B453-F74C04157B00}" presName="FiveNodes_2_text" presStyleLbl="node1" presStyleIdx="4" presStyleCnt="5">
        <dgm:presLayoutVars>
          <dgm:bulletEnabled val="1"/>
        </dgm:presLayoutVars>
      </dgm:prSet>
      <dgm:spPr/>
    </dgm:pt>
    <dgm:pt modelId="{6FCC0593-F202-4E5E-9992-ACDFC588F523}" type="pres">
      <dgm:prSet presAssocID="{EAECE9AE-3549-471A-B453-F74C04157B00}" presName="FiveNodes_3_text" presStyleLbl="node1" presStyleIdx="4" presStyleCnt="5">
        <dgm:presLayoutVars>
          <dgm:bulletEnabled val="1"/>
        </dgm:presLayoutVars>
      </dgm:prSet>
      <dgm:spPr/>
    </dgm:pt>
    <dgm:pt modelId="{3B1BFDCC-9F9A-4AD0-8AEF-67CD653317FF}" type="pres">
      <dgm:prSet presAssocID="{EAECE9AE-3549-471A-B453-F74C04157B00}" presName="FiveNodes_4_text" presStyleLbl="node1" presStyleIdx="4" presStyleCnt="5">
        <dgm:presLayoutVars>
          <dgm:bulletEnabled val="1"/>
        </dgm:presLayoutVars>
      </dgm:prSet>
      <dgm:spPr/>
    </dgm:pt>
    <dgm:pt modelId="{E77AC741-0820-44B7-A798-E132713C917C}" type="pres">
      <dgm:prSet presAssocID="{EAECE9AE-3549-471A-B453-F74C04157B0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9206B10-6914-4A29-9103-6EC257AC804B}" srcId="{EAECE9AE-3549-471A-B453-F74C04157B00}" destId="{DB7A6B66-53F7-43AB-AF80-ECFC0BBFDD94}" srcOrd="2" destOrd="0" parTransId="{B2F11578-7573-42CD-821F-64FF8DF95CD0}" sibTransId="{EB7DF83A-4A6E-4929-B857-A341109668BF}"/>
    <dgm:cxn modelId="{3B954718-448E-4298-BCEA-7030F234AAB9}" type="presOf" srcId="{EB7DF83A-4A6E-4929-B857-A341109668BF}" destId="{6DF23F1C-7B88-4B75-B583-3B7B01784365}" srcOrd="0" destOrd="0" presId="urn:microsoft.com/office/officeart/2005/8/layout/vProcess5"/>
    <dgm:cxn modelId="{335D8B22-2EC6-48D9-AD20-74FE54AA141F}" type="presOf" srcId="{54907DD6-3135-4461-BA61-07B2302C0062}" destId="{3B1BFDCC-9F9A-4AD0-8AEF-67CD653317FF}" srcOrd="1" destOrd="0" presId="urn:microsoft.com/office/officeart/2005/8/layout/vProcess5"/>
    <dgm:cxn modelId="{AD825123-043B-4F85-B73C-E12B466A1F98}" type="presOf" srcId="{00B4579E-FB1A-4508-AB93-1CFCC30183BD}" destId="{7FBC1070-E22F-40E3-9FDD-7303EE272D13}" srcOrd="1" destOrd="0" presId="urn:microsoft.com/office/officeart/2005/8/layout/vProcess5"/>
    <dgm:cxn modelId="{9A56A140-C15E-4AD6-8DAD-B543C6D6F721}" type="presOf" srcId="{2A8018EF-D838-4197-8C73-C0F661705926}" destId="{2BE258AC-6E1D-4B2B-989E-4E822E65AB09}" srcOrd="0" destOrd="0" presId="urn:microsoft.com/office/officeart/2005/8/layout/vProcess5"/>
    <dgm:cxn modelId="{38580966-B942-486F-82A2-42D3097631C8}" type="presOf" srcId="{EAECE9AE-3549-471A-B453-F74C04157B00}" destId="{8E48DC70-4233-4990-B924-8922D386C475}" srcOrd="0" destOrd="0" presId="urn:microsoft.com/office/officeart/2005/8/layout/vProcess5"/>
    <dgm:cxn modelId="{AB3BD684-C712-4F65-B300-AAD4E48262F2}" type="presOf" srcId="{33E2F6A6-E27C-4F92-BF36-EF43D1DCCC2D}" destId="{D4C51EF7-C981-4327-B081-575BCCB18AAE}" srcOrd="0" destOrd="0" presId="urn:microsoft.com/office/officeart/2005/8/layout/vProcess5"/>
    <dgm:cxn modelId="{95441BA3-2568-4E5B-AAAF-91383A49CE13}" type="presOf" srcId="{C7B53003-E626-46E7-95F9-DA8662BAA9E9}" destId="{BCE31D12-76AD-4BCB-BFB3-438C9FA98D99}" srcOrd="1" destOrd="0" presId="urn:microsoft.com/office/officeart/2005/8/layout/vProcess5"/>
    <dgm:cxn modelId="{2FE793B4-67FC-478E-97D6-4F93CAF66587}" type="presOf" srcId="{00B4579E-FB1A-4508-AB93-1CFCC30183BD}" destId="{25FC9476-BFEC-4F18-BBEA-52C9FD42B097}" srcOrd="0" destOrd="0" presId="urn:microsoft.com/office/officeart/2005/8/layout/vProcess5"/>
    <dgm:cxn modelId="{0950F8B6-A3AA-4B06-916C-CAA5511900D0}" type="presOf" srcId="{54907DD6-3135-4461-BA61-07B2302C0062}" destId="{16AED357-4B34-434B-A5CD-ED84D82593C1}" srcOrd="0" destOrd="0" presId="urn:microsoft.com/office/officeart/2005/8/layout/vProcess5"/>
    <dgm:cxn modelId="{E45698B9-A106-4B29-A99B-9F562FFFF2C7}" type="presOf" srcId="{C7B53003-E626-46E7-95F9-DA8662BAA9E9}" destId="{BC702D4D-1B8E-43BA-9330-0E4C1C74A3EE}" srcOrd="0" destOrd="0" presId="urn:microsoft.com/office/officeart/2005/8/layout/vProcess5"/>
    <dgm:cxn modelId="{29104EBF-2C5C-446E-A6BB-28E439514336}" type="presOf" srcId="{DB7A6B66-53F7-43AB-AF80-ECFC0BBFDD94}" destId="{965C481E-0F33-4BEB-9ADD-D6EB7E923DCB}" srcOrd="0" destOrd="0" presId="urn:microsoft.com/office/officeart/2005/8/layout/vProcess5"/>
    <dgm:cxn modelId="{B9028AC2-E651-46C4-853E-6D234CA5AD06}" type="presOf" srcId="{997A72ED-229D-4D14-B237-F549B1CB77DA}" destId="{E79C2E4E-FC9E-4602-A127-883CE670F46F}" srcOrd="0" destOrd="0" presId="urn:microsoft.com/office/officeart/2005/8/layout/vProcess5"/>
    <dgm:cxn modelId="{05C075CC-AF72-470D-A5E7-4CC565BA3386}" srcId="{EAECE9AE-3549-471A-B453-F74C04157B00}" destId="{C7B53003-E626-46E7-95F9-DA8662BAA9E9}" srcOrd="1" destOrd="0" parTransId="{BBC81E12-B2F6-4638-954E-BEEDD2A86C2C}" sibTransId="{2A8018EF-D838-4197-8C73-C0F661705926}"/>
    <dgm:cxn modelId="{9C4174E0-7A28-47E9-B75D-8E19EC8FE3BA}" srcId="{EAECE9AE-3549-471A-B453-F74C04157B00}" destId="{54907DD6-3135-4461-BA61-07B2302C0062}" srcOrd="3" destOrd="0" parTransId="{4B27B6B7-907E-4405-80D8-125BE3F931BD}" sibTransId="{7B2F789D-E546-4504-99FC-88D172061009}"/>
    <dgm:cxn modelId="{02DD3FE2-A1DC-4E5D-97D7-941DC75F6317}" type="presOf" srcId="{7B2F789D-E546-4504-99FC-88D172061009}" destId="{B2F03EAD-F88F-4B25-BD07-BFA65242852E}" srcOrd="0" destOrd="0" presId="urn:microsoft.com/office/officeart/2005/8/layout/vProcess5"/>
    <dgm:cxn modelId="{48608DE3-CB10-459F-813F-A38034B41806}" srcId="{EAECE9AE-3549-471A-B453-F74C04157B00}" destId="{00B4579E-FB1A-4508-AB93-1CFCC30183BD}" srcOrd="0" destOrd="0" parTransId="{F6E830CA-958C-43AE-8BF1-D4438C4F268F}" sibTransId="{33E2F6A6-E27C-4F92-BF36-EF43D1DCCC2D}"/>
    <dgm:cxn modelId="{338D27E4-F58A-4E3E-A389-255A227DEF6D}" srcId="{EAECE9AE-3549-471A-B453-F74C04157B00}" destId="{997A72ED-229D-4D14-B237-F549B1CB77DA}" srcOrd="4" destOrd="0" parTransId="{11F7A904-B534-4188-8624-30E7E6B18051}" sibTransId="{CE0236B8-6D12-41DE-BF84-6882C2CDC047}"/>
    <dgm:cxn modelId="{88FC38F9-DE52-4CB2-A813-C4AAC6252F07}" type="presOf" srcId="{997A72ED-229D-4D14-B237-F549B1CB77DA}" destId="{E77AC741-0820-44B7-A798-E132713C917C}" srcOrd="1" destOrd="0" presId="urn:microsoft.com/office/officeart/2005/8/layout/vProcess5"/>
    <dgm:cxn modelId="{AE6491F9-989B-4C9F-9508-F821DD11285C}" type="presOf" srcId="{DB7A6B66-53F7-43AB-AF80-ECFC0BBFDD94}" destId="{6FCC0593-F202-4E5E-9992-ACDFC588F523}" srcOrd="1" destOrd="0" presId="urn:microsoft.com/office/officeart/2005/8/layout/vProcess5"/>
    <dgm:cxn modelId="{CAE6FC8B-9802-4431-B314-113FD4E5B610}" type="presParOf" srcId="{8E48DC70-4233-4990-B924-8922D386C475}" destId="{1C0C2171-E24F-41C5-BA0F-9F83CFD8E56B}" srcOrd="0" destOrd="0" presId="urn:microsoft.com/office/officeart/2005/8/layout/vProcess5"/>
    <dgm:cxn modelId="{546D6ECB-487C-42B3-B5C4-B8565282C490}" type="presParOf" srcId="{8E48DC70-4233-4990-B924-8922D386C475}" destId="{25FC9476-BFEC-4F18-BBEA-52C9FD42B097}" srcOrd="1" destOrd="0" presId="urn:microsoft.com/office/officeart/2005/8/layout/vProcess5"/>
    <dgm:cxn modelId="{192BCD39-346A-42AF-AC29-C5DBE3C14D8B}" type="presParOf" srcId="{8E48DC70-4233-4990-B924-8922D386C475}" destId="{BC702D4D-1B8E-43BA-9330-0E4C1C74A3EE}" srcOrd="2" destOrd="0" presId="urn:microsoft.com/office/officeart/2005/8/layout/vProcess5"/>
    <dgm:cxn modelId="{3EAB8F91-DA23-496D-ABC5-A243F863357B}" type="presParOf" srcId="{8E48DC70-4233-4990-B924-8922D386C475}" destId="{965C481E-0F33-4BEB-9ADD-D6EB7E923DCB}" srcOrd="3" destOrd="0" presId="urn:microsoft.com/office/officeart/2005/8/layout/vProcess5"/>
    <dgm:cxn modelId="{1EFC3FA9-FCA7-47FC-8D47-59A6A49CCA96}" type="presParOf" srcId="{8E48DC70-4233-4990-B924-8922D386C475}" destId="{16AED357-4B34-434B-A5CD-ED84D82593C1}" srcOrd="4" destOrd="0" presId="urn:microsoft.com/office/officeart/2005/8/layout/vProcess5"/>
    <dgm:cxn modelId="{67BBBCE6-F4DC-44C1-A9F3-E818B8EF6394}" type="presParOf" srcId="{8E48DC70-4233-4990-B924-8922D386C475}" destId="{E79C2E4E-FC9E-4602-A127-883CE670F46F}" srcOrd="5" destOrd="0" presId="urn:microsoft.com/office/officeart/2005/8/layout/vProcess5"/>
    <dgm:cxn modelId="{60E60764-F0DD-4E56-A682-AC2DA8F85661}" type="presParOf" srcId="{8E48DC70-4233-4990-B924-8922D386C475}" destId="{D4C51EF7-C981-4327-B081-575BCCB18AAE}" srcOrd="6" destOrd="0" presId="urn:microsoft.com/office/officeart/2005/8/layout/vProcess5"/>
    <dgm:cxn modelId="{F496E184-3101-46D6-9A2F-91671B45E6FD}" type="presParOf" srcId="{8E48DC70-4233-4990-B924-8922D386C475}" destId="{2BE258AC-6E1D-4B2B-989E-4E822E65AB09}" srcOrd="7" destOrd="0" presId="urn:microsoft.com/office/officeart/2005/8/layout/vProcess5"/>
    <dgm:cxn modelId="{B8C89AD6-299A-4276-8DA8-E5FD95A90C01}" type="presParOf" srcId="{8E48DC70-4233-4990-B924-8922D386C475}" destId="{6DF23F1C-7B88-4B75-B583-3B7B01784365}" srcOrd="8" destOrd="0" presId="urn:microsoft.com/office/officeart/2005/8/layout/vProcess5"/>
    <dgm:cxn modelId="{DA69AA27-AB1B-4A5A-AA26-29A926E243C1}" type="presParOf" srcId="{8E48DC70-4233-4990-B924-8922D386C475}" destId="{B2F03EAD-F88F-4B25-BD07-BFA65242852E}" srcOrd="9" destOrd="0" presId="urn:microsoft.com/office/officeart/2005/8/layout/vProcess5"/>
    <dgm:cxn modelId="{86014681-45BC-4C7B-A0EE-2472567ACDA1}" type="presParOf" srcId="{8E48DC70-4233-4990-B924-8922D386C475}" destId="{7FBC1070-E22F-40E3-9FDD-7303EE272D13}" srcOrd="10" destOrd="0" presId="urn:microsoft.com/office/officeart/2005/8/layout/vProcess5"/>
    <dgm:cxn modelId="{A618C6A8-2201-4EA2-B015-083710B6AF62}" type="presParOf" srcId="{8E48DC70-4233-4990-B924-8922D386C475}" destId="{BCE31D12-76AD-4BCB-BFB3-438C9FA98D99}" srcOrd="11" destOrd="0" presId="urn:microsoft.com/office/officeart/2005/8/layout/vProcess5"/>
    <dgm:cxn modelId="{EDB4F6D2-9964-4A43-B13A-23462710DBB6}" type="presParOf" srcId="{8E48DC70-4233-4990-B924-8922D386C475}" destId="{6FCC0593-F202-4E5E-9992-ACDFC588F523}" srcOrd="12" destOrd="0" presId="urn:microsoft.com/office/officeart/2005/8/layout/vProcess5"/>
    <dgm:cxn modelId="{DC50BA5D-50F8-48C9-B506-8C4AE04DE968}" type="presParOf" srcId="{8E48DC70-4233-4990-B924-8922D386C475}" destId="{3B1BFDCC-9F9A-4AD0-8AEF-67CD653317FF}" srcOrd="13" destOrd="0" presId="urn:microsoft.com/office/officeart/2005/8/layout/vProcess5"/>
    <dgm:cxn modelId="{0337E569-A496-4EF3-8E19-08DC7724BBD1}" type="presParOf" srcId="{8E48DC70-4233-4990-B924-8922D386C475}" destId="{E77AC741-0820-44B7-A798-E132713C91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679F8D-00B5-494D-AEC2-5DD6B1157C8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76E9A1-E74D-4CF0-BF3A-ECABD82E853B}">
      <dgm:prSet/>
      <dgm:spPr/>
      <dgm:t>
        <a:bodyPr/>
        <a:lstStyle/>
        <a:p>
          <a:r>
            <a:rPr lang="en-US"/>
            <a:t>How could we address barriers related to</a:t>
          </a:r>
        </a:p>
      </dgm:t>
    </dgm:pt>
    <dgm:pt modelId="{B55997C9-0F3D-4509-A909-6460F6D80E28}" type="parTrans" cxnId="{C9372A29-D65F-4702-A3F3-4640258A5D52}">
      <dgm:prSet/>
      <dgm:spPr/>
      <dgm:t>
        <a:bodyPr/>
        <a:lstStyle/>
        <a:p>
          <a:endParaRPr lang="en-US"/>
        </a:p>
      </dgm:t>
    </dgm:pt>
    <dgm:pt modelId="{78AD816E-F431-4B38-AEC4-18E604074235}" type="sibTrans" cxnId="{C9372A29-D65F-4702-A3F3-4640258A5D52}">
      <dgm:prSet/>
      <dgm:spPr/>
      <dgm:t>
        <a:bodyPr/>
        <a:lstStyle/>
        <a:p>
          <a:endParaRPr lang="en-US"/>
        </a:p>
      </dgm:t>
    </dgm:pt>
    <dgm:pt modelId="{24C39013-2A9A-4FCD-8760-2B874B7AAD60}">
      <dgm:prSet/>
      <dgm:spPr/>
      <dgm:t>
        <a:bodyPr/>
        <a:lstStyle/>
        <a:p>
          <a:r>
            <a:rPr lang="en-US"/>
            <a:t>Transportation</a:t>
          </a:r>
        </a:p>
      </dgm:t>
    </dgm:pt>
    <dgm:pt modelId="{3E44DB0B-97AA-4249-A937-934260CB9D14}" type="parTrans" cxnId="{ED595756-6DE0-463B-A734-4210D8836C36}">
      <dgm:prSet/>
      <dgm:spPr/>
      <dgm:t>
        <a:bodyPr/>
        <a:lstStyle/>
        <a:p>
          <a:endParaRPr lang="en-US"/>
        </a:p>
      </dgm:t>
    </dgm:pt>
    <dgm:pt modelId="{7E309759-5CAB-43BF-B206-F3DF18ABB5D0}" type="sibTrans" cxnId="{ED595756-6DE0-463B-A734-4210D8836C36}">
      <dgm:prSet/>
      <dgm:spPr/>
      <dgm:t>
        <a:bodyPr/>
        <a:lstStyle/>
        <a:p>
          <a:endParaRPr lang="en-US"/>
        </a:p>
      </dgm:t>
    </dgm:pt>
    <dgm:pt modelId="{8D8313CF-9C55-4CF9-A9B6-E8A7CFE32549}">
      <dgm:prSet/>
      <dgm:spPr/>
      <dgm:t>
        <a:bodyPr/>
        <a:lstStyle/>
        <a:p>
          <a:r>
            <a:rPr lang="en-US"/>
            <a:t>Limited Work Experiences</a:t>
          </a:r>
        </a:p>
      </dgm:t>
    </dgm:pt>
    <dgm:pt modelId="{2B0DAF98-5F41-49E0-8501-2A82D450377F}" type="parTrans" cxnId="{D3DCD724-0FD3-4EB8-8CED-E97525FDD76F}">
      <dgm:prSet/>
      <dgm:spPr/>
      <dgm:t>
        <a:bodyPr/>
        <a:lstStyle/>
        <a:p>
          <a:endParaRPr lang="en-US"/>
        </a:p>
      </dgm:t>
    </dgm:pt>
    <dgm:pt modelId="{BE5DCB96-1488-4B57-A7B2-755254F97ACE}" type="sibTrans" cxnId="{D3DCD724-0FD3-4EB8-8CED-E97525FDD76F}">
      <dgm:prSet/>
      <dgm:spPr/>
      <dgm:t>
        <a:bodyPr/>
        <a:lstStyle/>
        <a:p>
          <a:endParaRPr lang="en-US"/>
        </a:p>
      </dgm:t>
    </dgm:pt>
    <dgm:pt modelId="{56A744B9-854D-4579-8BBB-016B8992C122}">
      <dgm:prSet/>
      <dgm:spPr/>
      <dgm:t>
        <a:bodyPr/>
        <a:lstStyle/>
        <a:p>
          <a:r>
            <a:rPr lang="en-US"/>
            <a:t>Less Available Supports/Services</a:t>
          </a:r>
        </a:p>
      </dgm:t>
    </dgm:pt>
    <dgm:pt modelId="{AAF7F785-3621-4FC5-AAC4-4AEC69A9D456}" type="parTrans" cxnId="{45A2C152-CBE6-4C2A-AB9B-6AF8C8955EAF}">
      <dgm:prSet/>
      <dgm:spPr/>
      <dgm:t>
        <a:bodyPr/>
        <a:lstStyle/>
        <a:p>
          <a:endParaRPr lang="en-US"/>
        </a:p>
      </dgm:t>
    </dgm:pt>
    <dgm:pt modelId="{31483132-A10E-4FDB-8283-3FD5849BB61F}" type="sibTrans" cxnId="{45A2C152-CBE6-4C2A-AB9B-6AF8C8955EAF}">
      <dgm:prSet/>
      <dgm:spPr/>
      <dgm:t>
        <a:bodyPr/>
        <a:lstStyle/>
        <a:p>
          <a:endParaRPr lang="en-US"/>
        </a:p>
      </dgm:t>
    </dgm:pt>
    <dgm:pt modelId="{7040E915-666E-4173-8533-BA649E3E0F37}">
      <dgm:prSet/>
      <dgm:spPr/>
      <dgm:t>
        <a:bodyPr/>
        <a:lstStyle/>
        <a:p>
          <a:r>
            <a:rPr lang="en-US"/>
            <a:t>Isolation</a:t>
          </a:r>
        </a:p>
      </dgm:t>
    </dgm:pt>
    <dgm:pt modelId="{7C8181F5-7CC9-413F-8E2E-66F142114568}" type="parTrans" cxnId="{9429F765-FD7B-484F-913E-B346BFF9B4E1}">
      <dgm:prSet/>
      <dgm:spPr/>
      <dgm:t>
        <a:bodyPr/>
        <a:lstStyle/>
        <a:p>
          <a:endParaRPr lang="en-US"/>
        </a:p>
      </dgm:t>
    </dgm:pt>
    <dgm:pt modelId="{FD2AFA22-556D-4BD3-8387-6288060A9FDE}" type="sibTrans" cxnId="{9429F765-FD7B-484F-913E-B346BFF9B4E1}">
      <dgm:prSet/>
      <dgm:spPr/>
      <dgm:t>
        <a:bodyPr/>
        <a:lstStyle/>
        <a:p>
          <a:endParaRPr lang="en-US"/>
        </a:p>
      </dgm:t>
    </dgm:pt>
    <dgm:pt modelId="{5DAE9D5C-03CB-4BE7-BDBD-6445240F3117}">
      <dgm:prSet/>
      <dgm:spPr/>
      <dgm:t>
        <a:bodyPr/>
        <a:lstStyle/>
        <a:p>
          <a:r>
            <a:rPr lang="en-US"/>
            <a:t>People's Perceptions</a:t>
          </a:r>
        </a:p>
      </dgm:t>
    </dgm:pt>
    <dgm:pt modelId="{6AAB3496-D484-4B03-AB11-76E787E7FBB7}" type="parTrans" cxnId="{7627BD62-0687-4446-BA28-754BB0FCC769}">
      <dgm:prSet/>
      <dgm:spPr/>
      <dgm:t>
        <a:bodyPr/>
        <a:lstStyle/>
        <a:p>
          <a:endParaRPr lang="en-US"/>
        </a:p>
      </dgm:t>
    </dgm:pt>
    <dgm:pt modelId="{9E12560A-FF92-4C46-A462-73A5143DE975}" type="sibTrans" cxnId="{7627BD62-0687-4446-BA28-754BB0FCC769}">
      <dgm:prSet/>
      <dgm:spPr/>
      <dgm:t>
        <a:bodyPr/>
        <a:lstStyle/>
        <a:p>
          <a:endParaRPr lang="en-US"/>
        </a:p>
      </dgm:t>
    </dgm:pt>
    <dgm:pt modelId="{3563E9C5-D6AD-48A0-BBBE-026ACF66E919}" type="pres">
      <dgm:prSet presAssocID="{B5679F8D-00B5-494D-AEC2-5DD6B1157C8C}" presName="diagram" presStyleCnt="0">
        <dgm:presLayoutVars>
          <dgm:dir/>
          <dgm:resizeHandles val="exact"/>
        </dgm:presLayoutVars>
      </dgm:prSet>
      <dgm:spPr/>
    </dgm:pt>
    <dgm:pt modelId="{E82CE1C8-56B9-4E79-A7B2-406022AD837B}" type="pres">
      <dgm:prSet presAssocID="{C676E9A1-E74D-4CF0-BF3A-ECABD82E853B}" presName="node" presStyleLbl="node1" presStyleIdx="0" presStyleCnt="1">
        <dgm:presLayoutVars>
          <dgm:bulletEnabled val="1"/>
        </dgm:presLayoutVars>
      </dgm:prSet>
      <dgm:spPr/>
    </dgm:pt>
  </dgm:ptLst>
  <dgm:cxnLst>
    <dgm:cxn modelId="{FACF5B12-98AA-41EC-8542-C3041589CC93}" type="presOf" srcId="{C676E9A1-E74D-4CF0-BF3A-ECABD82E853B}" destId="{E82CE1C8-56B9-4E79-A7B2-406022AD837B}" srcOrd="0" destOrd="0" presId="urn:microsoft.com/office/officeart/2005/8/layout/default"/>
    <dgm:cxn modelId="{D5F5AD16-3FAF-4507-8066-FED33DAB16E9}" type="presOf" srcId="{56A744B9-854D-4579-8BBB-016B8992C122}" destId="{E82CE1C8-56B9-4E79-A7B2-406022AD837B}" srcOrd="0" destOrd="3" presId="urn:microsoft.com/office/officeart/2005/8/layout/default"/>
    <dgm:cxn modelId="{D3DCD724-0FD3-4EB8-8CED-E97525FDD76F}" srcId="{C676E9A1-E74D-4CF0-BF3A-ECABD82E853B}" destId="{8D8313CF-9C55-4CF9-A9B6-E8A7CFE32549}" srcOrd="1" destOrd="0" parTransId="{2B0DAF98-5F41-49E0-8501-2A82D450377F}" sibTransId="{BE5DCB96-1488-4B57-A7B2-755254F97ACE}"/>
    <dgm:cxn modelId="{C9372A29-D65F-4702-A3F3-4640258A5D52}" srcId="{B5679F8D-00B5-494D-AEC2-5DD6B1157C8C}" destId="{C676E9A1-E74D-4CF0-BF3A-ECABD82E853B}" srcOrd="0" destOrd="0" parTransId="{B55997C9-0F3D-4509-A909-6460F6D80E28}" sibTransId="{78AD816E-F431-4B38-AEC4-18E604074235}"/>
    <dgm:cxn modelId="{BE036534-30AE-4BBC-AB4C-624A2A8DF2CE}" type="presOf" srcId="{5DAE9D5C-03CB-4BE7-BDBD-6445240F3117}" destId="{E82CE1C8-56B9-4E79-A7B2-406022AD837B}" srcOrd="0" destOrd="5" presId="urn:microsoft.com/office/officeart/2005/8/layout/default"/>
    <dgm:cxn modelId="{27CF8A4B-16E4-4CCB-A5F5-EAFF73AC0080}" type="presOf" srcId="{24C39013-2A9A-4FCD-8760-2B874B7AAD60}" destId="{E82CE1C8-56B9-4E79-A7B2-406022AD837B}" srcOrd="0" destOrd="1" presId="urn:microsoft.com/office/officeart/2005/8/layout/default"/>
    <dgm:cxn modelId="{45A2C152-CBE6-4C2A-AB9B-6AF8C8955EAF}" srcId="{C676E9A1-E74D-4CF0-BF3A-ECABD82E853B}" destId="{56A744B9-854D-4579-8BBB-016B8992C122}" srcOrd="2" destOrd="0" parTransId="{AAF7F785-3621-4FC5-AAC4-4AEC69A9D456}" sibTransId="{31483132-A10E-4FDB-8283-3FD5849BB61F}"/>
    <dgm:cxn modelId="{ED595756-6DE0-463B-A734-4210D8836C36}" srcId="{C676E9A1-E74D-4CF0-BF3A-ECABD82E853B}" destId="{24C39013-2A9A-4FCD-8760-2B874B7AAD60}" srcOrd="0" destOrd="0" parTransId="{3E44DB0B-97AA-4249-A937-934260CB9D14}" sibTransId="{7E309759-5CAB-43BF-B206-F3DF18ABB5D0}"/>
    <dgm:cxn modelId="{7627BD62-0687-4446-BA28-754BB0FCC769}" srcId="{C676E9A1-E74D-4CF0-BF3A-ECABD82E853B}" destId="{5DAE9D5C-03CB-4BE7-BDBD-6445240F3117}" srcOrd="4" destOrd="0" parTransId="{6AAB3496-D484-4B03-AB11-76E787E7FBB7}" sibTransId="{9E12560A-FF92-4C46-A462-73A5143DE975}"/>
    <dgm:cxn modelId="{9429F765-FD7B-484F-913E-B346BFF9B4E1}" srcId="{C676E9A1-E74D-4CF0-BF3A-ECABD82E853B}" destId="{7040E915-666E-4173-8533-BA649E3E0F37}" srcOrd="3" destOrd="0" parTransId="{7C8181F5-7CC9-413F-8E2E-66F142114568}" sibTransId="{FD2AFA22-556D-4BD3-8387-6288060A9FDE}"/>
    <dgm:cxn modelId="{81E0238A-B93A-4B51-83CC-93554D35EC79}" type="presOf" srcId="{B5679F8D-00B5-494D-AEC2-5DD6B1157C8C}" destId="{3563E9C5-D6AD-48A0-BBBE-026ACF66E919}" srcOrd="0" destOrd="0" presId="urn:microsoft.com/office/officeart/2005/8/layout/default"/>
    <dgm:cxn modelId="{902ECEE2-096D-4EDD-AFE4-C48DD02BE61F}" type="presOf" srcId="{7040E915-666E-4173-8533-BA649E3E0F37}" destId="{E82CE1C8-56B9-4E79-A7B2-406022AD837B}" srcOrd="0" destOrd="4" presId="urn:microsoft.com/office/officeart/2005/8/layout/default"/>
    <dgm:cxn modelId="{47AC2AEB-8FFE-42F0-A339-B41695F18018}" type="presOf" srcId="{8D8313CF-9C55-4CF9-A9B6-E8A7CFE32549}" destId="{E82CE1C8-56B9-4E79-A7B2-406022AD837B}" srcOrd="0" destOrd="2" presId="urn:microsoft.com/office/officeart/2005/8/layout/default"/>
    <dgm:cxn modelId="{D5600B80-5946-4778-B33D-00F8C63048E7}" type="presParOf" srcId="{3563E9C5-D6AD-48A0-BBBE-026ACF66E919}" destId="{E82CE1C8-56B9-4E79-A7B2-406022AD837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1C19-9FA5-4B52-8EB2-C7DF35E181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C5369B-27FE-48BD-ADFD-2DAF9772D784}">
      <dgm:prSet/>
      <dgm:spPr/>
      <dgm:t>
        <a:bodyPr/>
        <a:lstStyle/>
        <a:p>
          <a:r>
            <a:rPr lang="en-US"/>
            <a:t>Locally/family-owned businesses</a:t>
          </a:r>
        </a:p>
      </dgm:t>
    </dgm:pt>
    <dgm:pt modelId="{46A8B9FF-BBDA-4733-9E79-43CD0145FC1B}" type="parTrans" cxnId="{62A53649-747A-49DB-A797-7B03280AD7BD}">
      <dgm:prSet/>
      <dgm:spPr/>
      <dgm:t>
        <a:bodyPr/>
        <a:lstStyle/>
        <a:p>
          <a:endParaRPr lang="en-US"/>
        </a:p>
      </dgm:t>
    </dgm:pt>
    <dgm:pt modelId="{25BB444C-F503-4666-8657-6859CA7D42E7}" type="sibTrans" cxnId="{62A53649-747A-49DB-A797-7B03280AD7BD}">
      <dgm:prSet/>
      <dgm:spPr/>
      <dgm:t>
        <a:bodyPr/>
        <a:lstStyle/>
        <a:p>
          <a:endParaRPr lang="en-US"/>
        </a:p>
      </dgm:t>
    </dgm:pt>
    <dgm:pt modelId="{B934BF9B-26B8-45A1-BC33-FCA0F1AB33F8}">
      <dgm:prSet/>
      <dgm:spPr/>
      <dgm:t>
        <a:bodyPr/>
        <a:lstStyle/>
        <a:p>
          <a:r>
            <a:rPr lang="en-US"/>
            <a:t>Greater flexibility</a:t>
          </a:r>
        </a:p>
      </dgm:t>
    </dgm:pt>
    <dgm:pt modelId="{95BC25C7-6C4B-4F6A-87D9-D7EB57BBDA73}" type="parTrans" cxnId="{6020DE91-F112-4E21-8C7A-8D4535DD44CA}">
      <dgm:prSet/>
      <dgm:spPr/>
      <dgm:t>
        <a:bodyPr/>
        <a:lstStyle/>
        <a:p>
          <a:endParaRPr lang="en-US"/>
        </a:p>
      </dgm:t>
    </dgm:pt>
    <dgm:pt modelId="{F7A900B7-20CC-43FF-A244-43688FAAF0F1}" type="sibTrans" cxnId="{6020DE91-F112-4E21-8C7A-8D4535DD44CA}">
      <dgm:prSet/>
      <dgm:spPr/>
      <dgm:t>
        <a:bodyPr/>
        <a:lstStyle/>
        <a:p>
          <a:endParaRPr lang="en-US"/>
        </a:p>
      </dgm:t>
    </dgm:pt>
    <dgm:pt modelId="{ABF00EC0-3936-4A29-9707-7A6B2C31FB5B}">
      <dgm:prSet/>
      <dgm:spPr/>
      <dgm:t>
        <a:bodyPr/>
        <a:lstStyle/>
        <a:p>
          <a:r>
            <a:rPr lang="en-US"/>
            <a:t>Local </a:t>
          </a:r>
          <a:r>
            <a:rPr lang="en-US">
              <a:latin typeface="Calibri Light" panose="020F0302020204030204"/>
            </a:rPr>
            <a:t>decision-making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powers</a:t>
          </a:r>
          <a:endParaRPr lang="en-US"/>
        </a:p>
      </dgm:t>
    </dgm:pt>
    <dgm:pt modelId="{44D3B71E-BA76-44FF-A149-021749C32985}" type="parTrans" cxnId="{74A35EFD-00E5-447B-90F5-AFE85D4080AE}">
      <dgm:prSet/>
      <dgm:spPr/>
      <dgm:t>
        <a:bodyPr/>
        <a:lstStyle/>
        <a:p>
          <a:endParaRPr lang="en-US"/>
        </a:p>
      </dgm:t>
    </dgm:pt>
    <dgm:pt modelId="{123F5F51-67BD-478F-9D6F-C426CA7DE400}" type="sibTrans" cxnId="{74A35EFD-00E5-447B-90F5-AFE85D4080AE}">
      <dgm:prSet/>
      <dgm:spPr/>
      <dgm:t>
        <a:bodyPr/>
        <a:lstStyle/>
        <a:p>
          <a:endParaRPr lang="en-US"/>
        </a:p>
      </dgm:t>
    </dgm:pt>
    <dgm:pt modelId="{DFE054A7-2E18-4054-BF4E-FEDD6AFC6033}">
      <dgm:prSet/>
      <dgm:spPr/>
      <dgm:t>
        <a:bodyPr/>
        <a:lstStyle/>
        <a:p>
          <a:r>
            <a:rPr lang="en-US"/>
            <a:t>Less overarching corporate policies/procedures</a:t>
          </a:r>
        </a:p>
      </dgm:t>
    </dgm:pt>
    <dgm:pt modelId="{B9392DB4-1CD9-4CD4-9ED1-49EBC0DA4D99}" type="parTrans" cxnId="{99695838-040B-4B94-A9D6-A062113262B5}">
      <dgm:prSet/>
      <dgm:spPr/>
      <dgm:t>
        <a:bodyPr/>
        <a:lstStyle/>
        <a:p>
          <a:endParaRPr lang="en-US"/>
        </a:p>
      </dgm:t>
    </dgm:pt>
    <dgm:pt modelId="{AF1F6BAC-7618-41E9-BEEE-F6CABC95A34C}" type="sibTrans" cxnId="{99695838-040B-4B94-A9D6-A062113262B5}">
      <dgm:prSet/>
      <dgm:spPr/>
      <dgm:t>
        <a:bodyPr/>
        <a:lstStyle/>
        <a:p>
          <a:endParaRPr lang="en-US"/>
        </a:p>
      </dgm:t>
    </dgm:pt>
    <dgm:pt modelId="{8C62A3D3-FE25-4E47-9A4A-45B33BC2C200}">
      <dgm:prSet/>
      <dgm:spPr/>
      <dgm:t>
        <a:bodyPr/>
        <a:lstStyle/>
        <a:p>
          <a:r>
            <a:rPr lang="en-US"/>
            <a:t>Nation’s major drivers of job growth</a:t>
          </a:r>
        </a:p>
      </dgm:t>
    </dgm:pt>
    <dgm:pt modelId="{1A4506BA-EED1-4FA8-987D-78A441A0E5B5}" type="parTrans" cxnId="{08584FBC-5FA2-466E-A92E-EBC10F50A6B0}">
      <dgm:prSet/>
      <dgm:spPr/>
      <dgm:t>
        <a:bodyPr/>
        <a:lstStyle/>
        <a:p>
          <a:endParaRPr lang="en-US"/>
        </a:p>
      </dgm:t>
    </dgm:pt>
    <dgm:pt modelId="{A259BC90-9789-42D3-ACC4-CE999A957ADC}" type="sibTrans" cxnId="{08584FBC-5FA2-466E-A92E-EBC10F50A6B0}">
      <dgm:prSet/>
      <dgm:spPr/>
      <dgm:t>
        <a:bodyPr/>
        <a:lstStyle/>
        <a:p>
          <a:endParaRPr lang="en-US"/>
        </a:p>
      </dgm:t>
    </dgm:pt>
    <dgm:pt modelId="{B15C513F-DFF1-4C05-8B0F-C278576C51F8}">
      <dgm:prSet/>
      <dgm:spPr/>
      <dgm:t>
        <a:bodyPr/>
        <a:lstStyle/>
        <a:p>
          <a:r>
            <a:rPr lang="en-US"/>
            <a:t>High </a:t>
          </a:r>
          <a:r>
            <a:rPr lang="en-US">
              <a:latin typeface="Calibri Light" panose="020F0302020204030204"/>
            </a:rPr>
            <a:t>demand</a:t>
          </a:r>
          <a:r>
            <a:rPr lang="en-US"/>
            <a:t> for </a:t>
          </a:r>
          <a:r>
            <a:rPr lang="en-US">
              <a:latin typeface="Calibri Light" panose="020F0302020204030204"/>
            </a:rPr>
            <a:t>employees</a:t>
          </a:r>
          <a:r>
            <a:rPr lang="en-US"/>
            <a:t> </a:t>
          </a:r>
        </a:p>
      </dgm:t>
    </dgm:pt>
    <dgm:pt modelId="{F17430A2-5A88-4E99-8CA4-2219F6A0D4D0}" type="parTrans" cxnId="{6F4A2173-34C2-4ACD-A4DB-C00F9712023D}">
      <dgm:prSet/>
      <dgm:spPr/>
      <dgm:t>
        <a:bodyPr/>
        <a:lstStyle/>
        <a:p>
          <a:endParaRPr lang="en-US"/>
        </a:p>
      </dgm:t>
    </dgm:pt>
    <dgm:pt modelId="{015EB02D-860C-4E83-A46F-5F00116D1AE6}" type="sibTrans" cxnId="{6F4A2173-34C2-4ACD-A4DB-C00F9712023D}">
      <dgm:prSet/>
      <dgm:spPr/>
      <dgm:t>
        <a:bodyPr/>
        <a:lstStyle/>
        <a:p>
          <a:endParaRPr lang="en-US"/>
        </a:p>
      </dgm:t>
    </dgm:pt>
    <dgm:pt modelId="{79F40AEC-5335-4E75-9800-5F9EED9D0562}">
      <dgm:prSet/>
      <dgm:spPr/>
      <dgm:t>
        <a:bodyPr/>
        <a:lstStyle/>
        <a:p>
          <a:r>
            <a:rPr lang="en-US"/>
            <a:t>Greater flexibility in required amount of hours, schedule, and conformity</a:t>
          </a:r>
        </a:p>
      </dgm:t>
    </dgm:pt>
    <dgm:pt modelId="{D97D0E52-7038-4CCF-BFAB-411CF51DD31F}" type="parTrans" cxnId="{8EF07C48-39B9-400F-A566-A70A14E7F020}">
      <dgm:prSet/>
      <dgm:spPr/>
      <dgm:t>
        <a:bodyPr/>
        <a:lstStyle/>
        <a:p>
          <a:endParaRPr lang="en-US"/>
        </a:p>
      </dgm:t>
    </dgm:pt>
    <dgm:pt modelId="{59A79D08-A42D-4F2C-83E5-0E9AE1266525}" type="sibTrans" cxnId="{8EF07C48-39B9-400F-A566-A70A14E7F020}">
      <dgm:prSet/>
      <dgm:spPr/>
      <dgm:t>
        <a:bodyPr/>
        <a:lstStyle/>
        <a:p>
          <a:endParaRPr lang="en-US"/>
        </a:p>
      </dgm:t>
    </dgm:pt>
    <dgm:pt modelId="{0C2116ED-DBE9-49FA-A8A6-AEABCC379DEC}">
      <dgm:prSet/>
      <dgm:spPr/>
      <dgm:t>
        <a:bodyPr/>
        <a:lstStyle/>
        <a:p>
          <a:r>
            <a:rPr lang="en-US"/>
            <a:t>More willing to hire previously overlooked candidates</a:t>
          </a:r>
        </a:p>
      </dgm:t>
    </dgm:pt>
    <dgm:pt modelId="{8028026B-973F-4790-ACC2-89E9AD934A4C}" type="parTrans" cxnId="{E87B2A10-BEBB-4AAC-BDDF-38AE411AE069}">
      <dgm:prSet/>
      <dgm:spPr/>
      <dgm:t>
        <a:bodyPr/>
        <a:lstStyle/>
        <a:p>
          <a:endParaRPr lang="en-US"/>
        </a:p>
      </dgm:t>
    </dgm:pt>
    <dgm:pt modelId="{D55B628B-5162-4DD0-AC2D-B6F9618226B2}" type="sibTrans" cxnId="{E87B2A10-BEBB-4AAC-BDDF-38AE411AE069}">
      <dgm:prSet/>
      <dgm:spPr/>
      <dgm:t>
        <a:bodyPr/>
        <a:lstStyle/>
        <a:p>
          <a:endParaRPr lang="en-US"/>
        </a:p>
      </dgm:t>
    </dgm:pt>
    <dgm:pt modelId="{50DF5E99-14AC-44D7-826C-AE15303C3E1F}" type="pres">
      <dgm:prSet presAssocID="{CCBB1C19-9FA5-4B52-8EB2-C7DF35E18185}" presName="linear" presStyleCnt="0">
        <dgm:presLayoutVars>
          <dgm:animLvl val="lvl"/>
          <dgm:resizeHandles val="exact"/>
        </dgm:presLayoutVars>
      </dgm:prSet>
      <dgm:spPr/>
    </dgm:pt>
    <dgm:pt modelId="{F21029D1-2E7D-4CFE-BF9A-B143AB9381A0}" type="pres">
      <dgm:prSet presAssocID="{55C5369B-27FE-48BD-ADFD-2DAF9772D7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43AB74-02C6-43F5-958A-3D25ED800554}" type="pres">
      <dgm:prSet presAssocID="{55C5369B-27FE-48BD-ADFD-2DAF9772D784}" presName="childText" presStyleLbl="revTx" presStyleIdx="0" presStyleCnt="2">
        <dgm:presLayoutVars>
          <dgm:bulletEnabled val="1"/>
        </dgm:presLayoutVars>
      </dgm:prSet>
      <dgm:spPr/>
    </dgm:pt>
    <dgm:pt modelId="{ECBE5C7A-856B-4ECC-BD23-02042F1EC306}" type="pres">
      <dgm:prSet presAssocID="{8C62A3D3-FE25-4E47-9A4A-45B33BC2C2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5A17CD-6851-414F-BBE2-E494B27164F1}" type="pres">
      <dgm:prSet presAssocID="{A259BC90-9789-42D3-ACC4-CE999A957ADC}" presName="spacer" presStyleCnt="0"/>
      <dgm:spPr/>
    </dgm:pt>
    <dgm:pt modelId="{B6E734BE-1A11-4626-A394-8F41A5C866B4}" type="pres">
      <dgm:prSet presAssocID="{B15C513F-DFF1-4C05-8B0F-C278576C51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2AB38FE-48E9-4100-8140-933945C8729B}" type="pres">
      <dgm:prSet presAssocID="{B15C513F-DFF1-4C05-8B0F-C278576C51F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A40DC0E-94D3-4893-94FC-04100F6A9018}" type="presOf" srcId="{55C5369B-27FE-48BD-ADFD-2DAF9772D784}" destId="{F21029D1-2E7D-4CFE-BF9A-B143AB9381A0}" srcOrd="0" destOrd="0" presId="urn:microsoft.com/office/officeart/2005/8/layout/vList2"/>
    <dgm:cxn modelId="{E87B2A10-BEBB-4AAC-BDDF-38AE411AE069}" srcId="{B15C513F-DFF1-4C05-8B0F-C278576C51F8}" destId="{0C2116ED-DBE9-49FA-A8A6-AEABCC379DEC}" srcOrd="1" destOrd="0" parTransId="{8028026B-973F-4790-ACC2-89E9AD934A4C}" sibTransId="{D55B628B-5162-4DD0-AC2D-B6F9618226B2}"/>
    <dgm:cxn modelId="{6CDBDC1C-55E2-49B2-BE00-5018EE37983D}" type="presOf" srcId="{8C62A3D3-FE25-4E47-9A4A-45B33BC2C200}" destId="{ECBE5C7A-856B-4ECC-BD23-02042F1EC306}" srcOrd="0" destOrd="0" presId="urn:microsoft.com/office/officeart/2005/8/layout/vList2"/>
    <dgm:cxn modelId="{BE47C427-F1A7-485C-9D24-AB8266F8919C}" type="presOf" srcId="{B934BF9B-26B8-45A1-BC33-FCA0F1AB33F8}" destId="{0343AB74-02C6-43F5-958A-3D25ED800554}" srcOrd="0" destOrd="0" presId="urn:microsoft.com/office/officeart/2005/8/layout/vList2"/>
    <dgm:cxn modelId="{E86E512C-1A9A-4242-A632-D8F2B7F13BED}" type="presOf" srcId="{DFE054A7-2E18-4054-BF4E-FEDD6AFC6033}" destId="{0343AB74-02C6-43F5-958A-3D25ED800554}" srcOrd="0" destOrd="2" presId="urn:microsoft.com/office/officeart/2005/8/layout/vList2"/>
    <dgm:cxn modelId="{2232BC2D-A4E0-4801-B5D4-2464D77AD646}" type="presOf" srcId="{CCBB1C19-9FA5-4B52-8EB2-C7DF35E18185}" destId="{50DF5E99-14AC-44D7-826C-AE15303C3E1F}" srcOrd="0" destOrd="0" presId="urn:microsoft.com/office/officeart/2005/8/layout/vList2"/>
    <dgm:cxn modelId="{99695838-040B-4B94-A9D6-A062113262B5}" srcId="{55C5369B-27FE-48BD-ADFD-2DAF9772D784}" destId="{DFE054A7-2E18-4054-BF4E-FEDD6AFC6033}" srcOrd="2" destOrd="0" parTransId="{B9392DB4-1CD9-4CD4-9ED1-49EBC0DA4D99}" sibTransId="{AF1F6BAC-7618-41E9-BEEE-F6CABC95A34C}"/>
    <dgm:cxn modelId="{47646545-C055-48ED-A13D-A7FA7EB33D5C}" type="presOf" srcId="{0C2116ED-DBE9-49FA-A8A6-AEABCC379DEC}" destId="{82AB38FE-48E9-4100-8140-933945C8729B}" srcOrd="0" destOrd="1" presId="urn:microsoft.com/office/officeart/2005/8/layout/vList2"/>
    <dgm:cxn modelId="{8EF07C48-39B9-400F-A566-A70A14E7F020}" srcId="{B15C513F-DFF1-4C05-8B0F-C278576C51F8}" destId="{79F40AEC-5335-4E75-9800-5F9EED9D0562}" srcOrd="0" destOrd="0" parTransId="{D97D0E52-7038-4CCF-BFAB-411CF51DD31F}" sibTransId="{59A79D08-A42D-4F2C-83E5-0E9AE1266525}"/>
    <dgm:cxn modelId="{62A53649-747A-49DB-A797-7B03280AD7BD}" srcId="{CCBB1C19-9FA5-4B52-8EB2-C7DF35E18185}" destId="{55C5369B-27FE-48BD-ADFD-2DAF9772D784}" srcOrd="0" destOrd="0" parTransId="{46A8B9FF-BBDA-4733-9E79-43CD0145FC1B}" sibTransId="{25BB444C-F503-4666-8657-6859CA7D42E7}"/>
    <dgm:cxn modelId="{45D30C62-A0FB-4ABA-A159-BAF8DF62235D}" type="presOf" srcId="{79F40AEC-5335-4E75-9800-5F9EED9D0562}" destId="{82AB38FE-48E9-4100-8140-933945C8729B}" srcOrd="0" destOrd="0" presId="urn:microsoft.com/office/officeart/2005/8/layout/vList2"/>
    <dgm:cxn modelId="{6F4A2173-34C2-4ACD-A4DB-C00F9712023D}" srcId="{CCBB1C19-9FA5-4B52-8EB2-C7DF35E18185}" destId="{B15C513F-DFF1-4C05-8B0F-C278576C51F8}" srcOrd="2" destOrd="0" parTransId="{F17430A2-5A88-4E99-8CA4-2219F6A0D4D0}" sibTransId="{015EB02D-860C-4E83-A46F-5F00116D1AE6}"/>
    <dgm:cxn modelId="{6020DE91-F112-4E21-8C7A-8D4535DD44CA}" srcId="{55C5369B-27FE-48BD-ADFD-2DAF9772D784}" destId="{B934BF9B-26B8-45A1-BC33-FCA0F1AB33F8}" srcOrd="0" destOrd="0" parTransId="{95BC25C7-6C4B-4F6A-87D9-D7EB57BBDA73}" sibTransId="{F7A900B7-20CC-43FF-A244-43688FAAF0F1}"/>
    <dgm:cxn modelId="{573F7AAE-AA07-4BEC-92CB-36A25132D9D2}" type="presOf" srcId="{B15C513F-DFF1-4C05-8B0F-C278576C51F8}" destId="{B6E734BE-1A11-4626-A394-8F41A5C866B4}" srcOrd="0" destOrd="0" presId="urn:microsoft.com/office/officeart/2005/8/layout/vList2"/>
    <dgm:cxn modelId="{08584FBC-5FA2-466E-A92E-EBC10F50A6B0}" srcId="{CCBB1C19-9FA5-4B52-8EB2-C7DF35E18185}" destId="{8C62A3D3-FE25-4E47-9A4A-45B33BC2C200}" srcOrd="1" destOrd="0" parTransId="{1A4506BA-EED1-4FA8-987D-78A441A0E5B5}" sibTransId="{A259BC90-9789-42D3-ACC4-CE999A957ADC}"/>
    <dgm:cxn modelId="{AFE80CEF-248B-4B66-A48A-5FB56F9E485D}" type="presOf" srcId="{ABF00EC0-3936-4A29-9707-7A6B2C31FB5B}" destId="{0343AB74-02C6-43F5-958A-3D25ED800554}" srcOrd="0" destOrd="1" presId="urn:microsoft.com/office/officeart/2005/8/layout/vList2"/>
    <dgm:cxn modelId="{74A35EFD-00E5-447B-90F5-AFE85D4080AE}" srcId="{55C5369B-27FE-48BD-ADFD-2DAF9772D784}" destId="{ABF00EC0-3936-4A29-9707-7A6B2C31FB5B}" srcOrd="1" destOrd="0" parTransId="{44D3B71E-BA76-44FF-A149-021749C32985}" sibTransId="{123F5F51-67BD-478F-9D6F-C426CA7DE400}"/>
    <dgm:cxn modelId="{655E1FD1-9627-4F1F-919A-F9A1A907D86D}" type="presParOf" srcId="{50DF5E99-14AC-44D7-826C-AE15303C3E1F}" destId="{F21029D1-2E7D-4CFE-BF9A-B143AB9381A0}" srcOrd="0" destOrd="0" presId="urn:microsoft.com/office/officeart/2005/8/layout/vList2"/>
    <dgm:cxn modelId="{5CE32D84-B954-4E0D-A881-1CB2A068A985}" type="presParOf" srcId="{50DF5E99-14AC-44D7-826C-AE15303C3E1F}" destId="{0343AB74-02C6-43F5-958A-3D25ED800554}" srcOrd="1" destOrd="0" presId="urn:microsoft.com/office/officeart/2005/8/layout/vList2"/>
    <dgm:cxn modelId="{FE042347-585F-44F9-89F9-D5F60A4B1637}" type="presParOf" srcId="{50DF5E99-14AC-44D7-826C-AE15303C3E1F}" destId="{ECBE5C7A-856B-4ECC-BD23-02042F1EC306}" srcOrd="2" destOrd="0" presId="urn:microsoft.com/office/officeart/2005/8/layout/vList2"/>
    <dgm:cxn modelId="{9F7F4F28-30FA-4912-8A4B-785CE18D40AA}" type="presParOf" srcId="{50DF5E99-14AC-44D7-826C-AE15303C3E1F}" destId="{D85A17CD-6851-414F-BBE2-E494B27164F1}" srcOrd="3" destOrd="0" presId="urn:microsoft.com/office/officeart/2005/8/layout/vList2"/>
    <dgm:cxn modelId="{97CC8686-3386-44C8-8688-9DDB57EE3905}" type="presParOf" srcId="{50DF5E99-14AC-44D7-826C-AE15303C3E1F}" destId="{B6E734BE-1A11-4626-A394-8F41A5C866B4}" srcOrd="4" destOrd="0" presId="urn:microsoft.com/office/officeart/2005/8/layout/vList2"/>
    <dgm:cxn modelId="{75FBDA1C-ABA8-45C3-AA03-0BD740F2DCAB}" type="presParOf" srcId="{50DF5E99-14AC-44D7-826C-AE15303C3E1F}" destId="{82AB38FE-48E9-4100-8140-933945C8729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79B63-2535-4D6B-B566-F0C7F76C2F9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61E971-3144-457B-95ED-201688B6A94C}">
      <dgm:prSet/>
      <dgm:spPr/>
      <dgm:t>
        <a:bodyPr/>
        <a:lstStyle/>
        <a:p>
          <a:r>
            <a:rPr lang="en-US"/>
            <a:t>Connecting</a:t>
          </a:r>
        </a:p>
      </dgm:t>
    </dgm:pt>
    <dgm:pt modelId="{A792639E-D750-405B-9682-828E2743C75A}" type="parTrans" cxnId="{BA7C0B0D-BD76-4519-B0C0-F99C8BEE95E3}">
      <dgm:prSet/>
      <dgm:spPr/>
      <dgm:t>
        <a:bodyPr/>
        <a:lstStyle/>
        <a:p>
          <a:endParaRPr lang="en-US"/>
        </a:p>
      </dgm:t>
    </dgm:pt>
    <dgm:pt modelId="{9622501D-6386-4FE6-99DA-36CA7B9459C9}" type="sibTrans" cxnId="{BA7C0B0D-BD76-4519-B0C0-F99C8BEE95E3}">
      <dgm:prSet/>
      <dgm:spPr/>
      <dgm:t>
        <a:bodyPr/>
        <a:lstStyle/>
        <a:p>
          <a:endParaRPr lang="en-US"/>
        </a:p>
      </dgm:t>
    </dgm:pt>
    <dgm:pt modelId="{259BCF19-5366-4500-AB9F-A37B62006635}">
      <dgm:prSet custT="1"/>
      <dgm:spPr/>
      <dgm:t>
        <a:bodyPr/>
        <a:lstStyle/>
        <a:p>
          <a:r>
            <a:rPr lang="en-US" sz="2400"/>
            <a:t>Connecting with other agencies/organizations</a:t>
          </a:r>
        </a:p>
      </dgm:t>
    </dgm:pt>
    <dgm:pt modelId="{7D04B18D-F53C-4317-AC1D-21757156BB48}" type="parTrans" cxnId="{AF98CA78-50EF-456E-AE5B-6EEE1BB0949A}">
      <dgm:prSet/>
      <dgm:spPr/>
      <dgm:t>
        <a:bodyPr/>
        <a:lstStyle/>
        <a:p>
          <a:endParaRPr lang="en-US"/>
        </a:p>
      </dgm:t>
    </dgm:pt>
    <dgm:pt modelId="{D0C5A115-CB93-4F2B-A4B3-2E1488822745}" type="sibTrans" cxnId="{AF98CA78-50EF-456E-AE5B-6EEE1BB0949A}">
      <dgm:prSet/>
      <dgm:spPr/>
      <dgm:t>
        <a:bodyPr/>
        <a:lstStyle/>
        <a:p>
          <a:endParaRPr lang="en-US"/>
        </a:p>
      </dgm:t>
    </dgm:pt>
    <dgm:pt modelId="{951E742A-3239-42F8-8319-94682E3929BE}">
      <dgm:prSet/>
      <dgm:spPr/>
      <dgm:t>
        <a:bodyPr/>
        <a:lstStyle/>
        <a:p>
          <a:r>
            <a:rPr lang="en-US"/>
            <a:t>Building</a:t>
          </a:r>
        </a:p>
      </dgm:t>
    </dgm:pt>
    <dgm:pt modelId="{6E5C316E-11B9-4364-B25B-82E31647404C}" type="parTrans" cxnId="{A374DA6B-F8D2-4B9D-A181-8C319C803C97}">
      <dgm:prSet/>
      <dgm:spPr/>
      <dgm:t>
        <a:bodyPr/>
        <a:lstStyle/>
        <a:p>
          <a:endParaRPr lang="en-US"/>
        </a:p>
      </dgm:t>
    </dgm:pt>
    <dgm:pt modelId="{6C103F29-E2EA-444B-A060-F8C6B826648D}" type="sibTrans" cxnId="{A374DA6B-F8D2-4B9D-A181-8C319C803C97}">
      <dgm:prSet/>
      <dgm:spPr/>
      <dgm:t>
        <a:bodyPr/>
        <a:lstStyle/>
        <a:p>
          <a:endParaRPr lang="en-US"/>
        </a:p>
      </dgm:t>
    </dgm:pt>
    <dgm:pt modelId="{3D8DFB20-C9D5-4991-BDA1-7A088976EC7B}">
      <dgm:prSet custT="1"/>
      <dgm:spPr/>
      <dgm:t>
        <a:bodyPr/>
        <a:lstStyle/>
        <a:p>
          <a:r>
            <a:rPr lang="en-US" sz="2400"/>
            <a:t>Building relationships with employers</a:t>
          </a:r>
        </a:p>
      </dgm:t>
    </dgm:pt>
    <dgm:pt modelId="{E4F7BC34-EDDB-4580-A2A6-98568E3B880E}" type="parTrans" cxnId="{055C1DA0-CAE4-484D-B957-AF7C490CE358}">
      <dgm:prSet/>
      <dgm:spPr/>
      <dgm:t>
        <a:bodyPr/>
        <a:lstStyle/>
        <a:p>
          <a:endParaRPr lang="en-US"/>
        </a:p>
      </dgm:t>
    </dgm:pt>
    <dgm:pt modelId="{40585626-341C-46C7-8A6C-16B3578C6A4A}" type="sibTrans" cxnId="{055C1DA0-CAE4-484D-B957-AF7C490CE358}">
      <dgm:prSet/>
      <dgm:spPr/>
      <dgm:t>
        <a:bodyPr/>
        <a:lstStyle/>
        <a:p>
          <a:endParaRPr lang="en-US"/>
        </a:p>
      </dgm:t>
    </dgm:pt>
    <dgm:pt modelId="{D1374E0E-8F15-4400-A500-4932E2273D20}">
      <dgm:prSet/>
      <dgm:spPr/>
      <dgm:t>
        <a:bodyPr/>
        <a:lstStyle/>
        <a:p>
          <a:r>
            <a:rPr lang="en-US"/>
            <a:t>Fostering</a:t>
          </a:r>
        </a:p>
      </dgm:t>
    </dgm:pt>
    <dgm:pt modelId="{38081B5D-2EF5-410B-96BB-DE3C42B29866}" type="parTrans" cxnId="{BE316B89-2F8C-4582-A3C6-5AC9FBAF5919}">
      <dgm:prSet/>
      <dgm:spPr/>
      <dgm:t>
        <a:bodyPr/>
        <a:lstStyle/>
        <a:p>
          <a:endParaRPr lang="en-US"/>
        </a:p>
      </dgm:t>
    </dgm:pt>
    <dgm:pt modelId="{65509BA7-051C-4ADE-875B-9FAFC7089139}" type="sibTrans" cxnId="{BE316B89-2F8C-4582-A3C6-5AC9FBAF5919}">
      <dgm:prSet/>
      <dgm:spPr/>
      <dgm:t>
        <a:bodyPr/>
        <a:lstStyle/>
        <a:p>
          <a:endParaRPr lang="en-US"/>
        </a:p>
      </dgm:t>
    </dgm:pt>
    <dgm:pt modelId="{15E19FF5-B6C3-4194-95AC-D0F3B71B1C90}">
      <dgm:prSet custT="1"/>
      <dgm:spPr/>
      <dgm:t>
        <a:bodyPr/>
        <a:lstStyle/>
        <a:p>
          <a:r>
            <a:rPr lang="en-US" sz="2400"/>
            <a:t>Fostering connections between students and families and their communities</a:t>
          </a:r>
        </a:p>
      </dgm:t>
    </dgm:pt>
    <dgm:pt modelId="{B1EC6CFB-A849-49A4-8701-03130C01A7FD}" type="parTrans" cxnId="{02717F8F-DCA8-40DD-A10A-8CDAA7E19E24}">
      <dgm:prSet/>
      <dgm:spPr/>
      <dgm:t>
        <a:bodyPr/>
        <a:lstStyle/>
        <a:p>
          <a:endParaRPr lang="en-US"/>
        </a:p>
      </dgm:t>
    </dgm:pt>
    <dgm:pt modelId="{A89F0F0A-E499-41EE-B8AF-DCE3DE9B6BF8}" type="sibTrans" cxnId="{02717F8F-DCA8-40DD-A10A-8CDAA7E19E24}">
      <dgm:prSet/>
      <dgm:spPr/>
      <dgm:t>
        <a:bodyPr/>
        <a:lstStyle/>
        <a:p>
          <a:endParaRPr lang="en-US"/>
        </a:p>
      </dgm:t>
    </dgm:pt>
    <dgm:pt modelId="{BE6D4675-18AB-4569-900A-B727632847F2}" type="pres">
      <dgm:prSet presAssocID="{8F579B63-2535-4D6B-B566-F0C7F76C2F91}" presName="Name0" presStyleCnt="0">
        <dgm:presLayoutVars>
          <dgm:dir/>
          <dgm:animLvl val="lvl"/>
          <dgm:resizeHandles val="exact"/>
        </dgm:presLayoutVars>
      </dgm:prSet>
      <dgm:spPr/>
    </dgm:pt>
    <dgm:pt modelId="{D2DBCD35-FF04-43F5-8716-E5A79966B7D7}" type="pres">
      <dgm:prSet presAssocID="{3F61E971-3144-457B-95ED-201688B6A94C}" presName="linNode" presStyleCnt="0"/>
      <dgm:spPr/>
    </dgm:pt>
    <dgm:pt modelId="{1D9E35C3-5B27-45F8-8314-603ED7B86A29}" type="pres">
      <dgm:prSet presAssocID="{3F61E971-3144-457B-95ED-201688B6A94C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B54CE026-3ED1-4255-8970-85B1FD46B1BB}" type="pres">
      <dgm:prSet presAssocID="{3F61E971-3144-457B-95ED-201688B6A94C}" presName="descendantText" presStyleLbl="alignNode1" presStyleIdx="0" presStyleCnt="3">
        <dgm:presLayoutVars>
          <dgm:bulletEnabled/>
        </dgm:presLayoutVars>
      </dgm:prSet>
      <dgm:spPr/>
    </dgm:pt>
    <dgm:pt modelId="{27BF19D9-439A-48EC-88C3-F62738D7E0E3}" type="pres">
      <dgm:prSet presAssocID="{9622501D-6386-4FE6-99DA-36CA7B9459C9}" presName="sp" presStyleCnt="0"/>
      <dgm:spPr/>
    </dgm:pt>
    <dgm:pt modelId="{B98EBB55-DD96-4A8E-8A0C-CBF467D43273}" type="pres">
      <dgm:prSet presAssocID="{951E742A-3239-42F8-8319-94682E3929BE}" presName="linNode" presStyleCnt="0"/>
      <dgm:spPr/>
    </dgm:pt>
    <dgm:pt modelId="{E787013D-3281-49B8-AAE5-0EA91FEBCD7C}" type="pres">
      <dgm:prSet presAssocID="{951E742A-3239-42F8-8319-94682E3929BE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7D7C1836-E62F-49D3-BDC2-BA623AC1F885}" type="pres">
      <dgm:prSet presAssocID="{951E742A-3239-42F8-8319-94682E3929BE}" presName="descendantText" presStyleLbl="alignNode1" presStyleIdx="1" presStyleCnt="3">
        <dgm:presLayoutVars>
          <dgm:bulletEnabled/>
        </dgm:presLayoutVars>
      </dgm:prSet>
      <dgm:spPr/>
    </dgm:pt>
    <dgm:pt modelId="{BD8848C6-A6F3-45BF-85B5-DCF2AF94FD41}" type="pres">
      <dgm:prSet presAssocID="{6C103F29-E2EA-444B-A060-F8C6B826648D}" presName="sp" presStyleCnt="0"/>
      <dgm:spPr/>
    </dgm:pt>
    <dgm:pt modelId="{E85C4573-8E92-48C0-BAEB-2E3AAA884DE0}" type="pres">
      <dgm:prSet presAssocID="{D1374E0E-8F15-4400-A500-4932E2273D20}" presName="linNode" presStyleCnt="0"/>
      <dgm:spPr/>
    </dgm:pt>
    <dgm:pt modelId="{8765BDB2-9CD5-400B-9ED5-586F2B3707DD}" type="pres">
      <dgm:prSet presAssocID="{D1374E0E-8F15-4400-A500-4932E2273D20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D46CCCF6-B463-47D0-875B-3387BF050F1A}" type="pres">
      <dgm:prSet presAssocID="{D1374E0E-8F15-4400-A500-4932E2273D20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31E35D05-DA08-4CC7-A06C-EE4726481F3C}" type="presOf" srcId="{8F579B63-2535-4D6B-B566-F0C7F76C2F91}" destId="{BE6D4675-18AB-4569-900A-B727632847F2}" srcOrd="0" destOrd="0" presId="urn:microsoft.com/office/officeart/2016/7/layout/VerticalHollowActionList"/>
    <dgm:cxn modelId="{BA7C0B0D-BD76-4519-B0C0-F99C8BEE95E3}" srcId="{8F579B63-2535-4D6B-B566-F0C7F76C2F91}" destId="{3F61E971-3144-457B-95ED-201688B6A94C}" srcOrd="0" destOrd="0" parTransId="{A792639E-D750-405B-9682-828E2743C75A}" sibTransId="{9622501D-6386-4FE6-99DA-36CA7B9459C9}"/>
    <dgm:cxn modelId="{A374DA6B-F8D2-4B9D-A181-8C319C803C97}" srcId="{8F579B63-2535-4D6B-B566-F0C7F76C2F91}" destId="{951E742A-3239-42F8-8319-94682E3929BE}" srcOrd="1" destOrd="0" parTransId="{6E5C316E-11B9-4364-B25B-82E31647404C}" sibTransId="{6C103F29-E2EA-444B-A060-F8C6B826648D}"/>
    <dgm:cxn modelId="{AF98CA78-50EF-456E-AE5B-6EEE1BB0949A}" srcId="{3F61E971-3144-457B-95ED-201688B6A94C}" destId="{259BCF19-5366-4500-AB9F-A37B62006635}" srcOrd="0" destOrd="0" parTransId="{7D04B18D-F53C-4317-AC1D-21757156BB48}" sibTransId="{D0C5A115-CB93-4F2B-A4B3-2E1488822745}"/>
    <dgm:cxn modelId="{BE316B89-2F8C-4582-A3C6-5AC9FBAF5919}" srcId="{8F579B63-2535-4D6B-B566-F0C7F76C2F91}" destId="{D1374E0E-8F15-4400-A500-4932E2273D20}" srcOrd="2" destOrd="0" parTransId="{38081B5D-2EF5-410B-96BB-DE3C42B29866}" sibTransId="{65509BA7-051C-4ADE-875B-9FAFC7089139}"/>
    <dgm:cxn modelId="{02717F8F-DCA8-40DD-A10A-8CDAA7E19E24}" srcId="{D1374E0E-8F15-4400-A500-4932E2273D20}" destId="{15E19FF5-B6C3-4194-95AC-D0F3B71B1C90}" srcOrd="0" destOrd="0" parTransId="{B1EC6CFB-A849-49A4-8701-03130C01A7FD}" sibTransId="{A89F0F0A-E499-41EE-B8AF-DCE3DE9B6BF8}"/>
    <dgm:cxn modelId="{D2B3BE93-B088-4589-B285-601D2D9B98B2}" type="presOf" srcId="{951E742A-3239-42F8-8319-94682E3929BE}" destId="{E787013D-3281-49B8-AAE5-0EA91FEBCD7C}" srcOrd="0" destOrd="0" presId="urn:microsoft.com/office/officeart/2016/7/layout/VerticalHollowActionList"/>
    <dgm:cxn modelId="{055C1DA0-CAE4-484D-B957-AF7C490CE358}" srcId="{951E742A-3239-42F8-8319-94682E3929BE}" destId="{3D8DFB20-C9D5-4991-BDA1-7A088976EC7B}" srcOrd="0" destOrd="0" parTransId="{E4F7BC34-EDDB-4580-A2A6-98568E3B880E}" sibTransId="{40585626-341C-46C7-8A6C-16B3578C6A4A}"/>
    <dgm:cxn modelId="{B95B2BAE-BDBB-4FA7-AD3A-210128D10EB9}" type="presOf" srcId="{3F61E971-3144-457B-95ED-201688B6A94C}" destId="{1D9E35C3-5B27-45F8-8314-603ED7B86A29}" srcOrd="0" destOrd="0" presId="urn:microsoft.com/office/officeart/2016/7/layout/VerticalHollowActionList"/>
    <dgm:cxn modelId="{ED3BFCB0-0C91-49DD-B00C-B30D5A7A669B}" type="presOf" srcId="{259BCF19-5366-4500-AB9F-A37B62006635}" destId="{B54CE026-3ED1-4255-8970-85B1FD46B1BB}" srcOrd="0" destOrd="0" presId="urn:microsoft.com/office/officeart/2016/7/layout/VerticalHollowActionList"/>
    <dgm:cxn modelId="{FF43E3CB-0DF1-4D5D-BB25-F0ECEE636A46}" type="presOf" srcId="{15E19FF5-B6C3-4194-95AC-D0F3B71B1C90}" destId="{D46CCCF6-B463-47D0-875B-3387BF050F1A}" srcOrd="0" destOrd="0" presId="urn:microsoft.com/office/officeart/2016/7/layout/VerticalHollowActionList"/>
    <dgm:cxn modelId="{47D3BFE7-FE34-424C-9516-1E1D54873330}" type="presOf" srcId="{3D8DFB20-C9D5-4991-BDA1-7A088976EC7B}" destId="{7D7C1836-E62F-49D3-BDC2-BA623AC1F885}" srcOrd="0" destOrd="0" presId="urn:microsoft.com/office/officeart/2016/7/layout/VerticalHollowActionList"/>
    <dgm:cxn modelId="{9D102EF1-2C54-4A99-95A9-5AB64F2358D2}" type="presOf" srcId="{D1374E0E-8F15-4400-A500-4932E2273D20}" destId="{8765BDB2-9CD5-400B-9ED5-586F2B3707DD}" srcOrd="0" destOrd="0" presId="urn:microsoft.com/office/officeart/2016/7/layout/VerticalHollowActionList"/>
    <dgm:cxn modelId="{3482AD5F-8856-4741-B8CF-94F313FD85B5}" type="presParOf" srcId="{BE6D4675-18AB-4569-900A-B727632847F2}" destId="{D2DBCD35-FF04-43F5-8716-E5A79966B7D7}" srcOrd="0" destOrd="0" presId="urn:microsoft.com/office/officeart/2016/7/layout/VerticalHollowActionList"/>
    <dgm:cxn modelId="{13B61F36-7510-4EBE-B955-45BE8F674C97}" type="presParOf" srcId="{D2DBCD35-FF04-43F5-8716-E5A79966B7D7}" destId="{1D9E35C3-5B27-45F8-8314-603ED7B86A29}" srcOrd="0" destOrd="0" presId="urn:microsoft.com/office/officeart/2016/7/layout/VerticalHollowActionList"/>
    <dgm:cxn modelId="{4DC7C208-8AFA-429A-AC01-D3A6667C83A6}" type="presParOf" srcId="{D2DBCD35-FF04-43F5-8716-E5A79966B7D7}" destId="{B54CE026-3ED1-4255-8970-85B1FD46B1BB}" srcOrd="1" destOrd="0" presId="urn:microsoft.com/office/officeart/2016/7/layout/VerticalHollowActionList"/>
    <dgm:cxn modelId="{EA706B7C-4DE5-4753-A1B3-2B772006F497}" type="presParOf" srcId="{BE6D4675-18AB-4569-900A-B727632847F2}" destId="{27BF19D9-439A-48EC-88C3-F62738D7E0E3}" srcOrd="1" destOrd="0" presId="urn:microsoft.com/office/officeart/2016/7/layout/VerticalHollowActionList"/>
    <dgm:cxn modelId="{ECB10DD6-28D9-4AA5-8C13-2CB35E398A1E}" type="presParOf" srcId="{BE6D4675-18AB-4569-900A-B727632847F2}" destId="{B98EBB55-DD96-4A8E-8A0C-CBF467D43273}" srcOrd="2" destOrd="0" presId="urn:microsoft.com/office/officeart/2016/7/layout/VerticalHollowActionList"/>
    <dgm:cxn modelId="{F667F879-B9F4-408B-9B66-94963A265CBC}" type="presParOf" srcId="{B98EBB55-DD96-4A8E-8A0C-CBF467D43273}" destId="{E787013D-3281-49B8-AAE5-0EA91FEBCD7C}" srcOrd="0" destOrd="0" presId="urn:microsoft.com/office/officeart/2016/7/layout/VerticalHollowActionList"/>
    <dgm:cxn modelId="{13A48750-CDF1-4E8D-A76B-7FCEC753AF52}" type="presParOf" srcId="{B98EBB55-DD96-4A8E-8A0C-CBF467D43273}" destId="{7D7C1836-E62F-49D3-BDC2-BA623AC1F885}" srcOrd="1" destOrd="0" presId="urn:microsoft.com/office/officeart/2016/7/layout/VerticalHollowActionList"/>
    <dgm:cxn modelId="{8E368B9D-8483-42CA-ABD3-723A16DD9E40}" type="presParOf" srcId="{BE6D4675-18AB-4569-900A-B727632847F2}" destId="{BD8848C6-A6F3-45BF-85B5-DCF2AF94FD41}" srcOrd="3" destOrd="0" presId="urn:microsoft.com/office/officeart/2016/7/layout/VerticalHollowActionList"/>
    <dgm:cxn modelId="{2A636D4E-1060-49CA-AE27-EC2F9525D34D}" type="presParOf" srcId="{BE6D4675-18AB-4569-900A-B727632847F2}" destId="{E85C4573-8E92-48C0-BAEB-2E3AAA884DE0}" srcOrd="4" destOrd="0" presId="urn:microsoft.com/office/officeart/2016/7/layout/VerticalHollowActionList"/>
    <dgm:cxn modelId="{4BEBD442-BB4B-4C84-A5C8-62B379892D24}" type="presParOf" srcId="{E85C4573-8E92-48C0-BAEB-2E3AAA884DE0}" destId="{8765BDB2-9CD5-400B-9ED5-586F2B3707DD}" srcOrd="0" destOrd="0" presId="urn:microsoft.com/office/officeart/2016/7/layout/VerticalHollowActionList"/>
    <dgm:cxn modelId="{F612AEEF-FB89-4B2B-9CD5-0A0C426EF09F}" type="presParOf" srcId="{E85C4573-8E92-48C0-BAEB-2E3AAA884DE0}" destId="{D46CCCF6-B463-47D0-875B-3387BF050F1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9D8C1F-E2A1-4186-AADC-850B25B2053F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0479A0-D585-47D6-A055-CDC03253014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Worksite Tours</a:t>
          </a:r>
        </a:p>
      </dgm:t>
    </dgm:pt>
    <dgm:pt modelId="{23C59AA1-ABBA-4E04-BAF4-DD2CAAA0AEA4}" type="parTrans" cxnId="{4500B9D9-46B8-4E95-B724-261CE45AD344}">
      <dgm:prSet/>
      <dgm:spPr/>
      <dgm:t>
        <a:bodyPr/>
        <a:lstStyle/>
        <a:p>
          <a:endParaRPr lang="en-US"/>
        </a:p>
      </dgm:t>
    </dgm:pt>
    <dgm:pt modelId="{E1A789D2-2DA4-4F26-930E-3DE2DF7C1DAB}" type="sibTrans" cxnId="{4500B9D9-46B8-4E95-B724-261CE45AD3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983418-232B-467D-B9B1-57D497BE365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Informational Interviews</a:t>
          </a:r>
        </a:p>
      </dgm:t>
    </dgm:pt>
    <dgm:pt modelId="{254E22E8-6D73-4F6D-A32B-76A80405C657}" type="parTrans" cxnId="{052FC48A-9C24-4AA8-B2C6-E16112EB77D0}">
      <dgm:prSet/>
      <dgm:spPr/>
      <dgm:t>
        <a:bodyPr/>
        <a:lstStyle/>
        <a:p>
          <a:endParaRPr lang="en-US"/>
        </a:p>
      </dgm:t>
    </dgm:pt>
    <dgm:pt modelId="{E834A8B8-D755-4EAE-BFEA-9BAA199A905A}" type="sibTrans" cxnId="{052FC48A-9C24-4AA8-B2C6-E16112EB77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6E1DA1-EE2F-4A32-A58D-E279D6D9A82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Job Shadowing</a:t>
          </a:r>
        </a:p>
      </dgm:t>
    </dgm:pt>
    <dgm:pt modelId="{909B02F0-EC6C-4BFE-B8BC-9A80254EDE25}" type="parTrans" cxnId="{C0F7866B-C0EF-435D-8C69-F40BD76EB2D2}">
      <dgm:prSet/>
      <dgm:spPr/>
      <dgm:t>
        <a:bodyPr/>
        <a:lstStyle/>
        <a:p>
          <a:endParaRPr lang="en-US"/>
        </a:p>
      </dgm:t>
    </dgm:pt>
    <dgm:pt modelId="{3616C8CA-097D-4B6A-9D9F-4933F51851E9}" type="sibTrans" cxnId="{C0F7866B-C0EF-435D-8C69-F40BD76EB2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A1D844-1D94-4028-B705-E004146FDE1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Work-Based Learning</a:t>
          </a:r>
        </a:p>
      </dgm:t>
    </dgm:pt>
    <dgm:pt modelId="{CB81FCFC-36AE-4898-9F5D-EB772BD2317A}" type="parTrans" cxnId="{6A6B0405-5837-4320-8970-45EEB607EB60}">
      <dgm:prSet/>
      <dgm:spPr/>
      <dgm:t>
        <a:bodyPr/>
        <a:lstStyle/>
        <a:p>
          <a:endParaRPr lang="en-US"/>
        </a:p>
      </dgm:t>
    </dgm:pt>
    <dgm:pt modelId="{94A2AADB-0E00-4884-BCBB-92E29F2494EA}" type="sibTrans" cxnId="{6A6B0405-5837-4320-8970-45EEB607EB60}">
      <dgm:prSet/>
      <dgm:spPr/>
      <dgm:t>
        <a:bodyPr/>
        <a:lstStyle/>
        <a:p>
          <a:endParaRPr lang="en-US"/>
        </a:p>
      </dgm:t>
    </dgm:pt>
    <dgm:pt modelId="{C4E01408-EDA1-4C60-8FBC-AE9156873630}" type="pres">
      <dgm:prSet presAssocID="{CE9D8C1F-E2A1-4186-AADC-850B25B2053F}" presName="root" presStyleCnt="0">
        <dgm:presLayoutVars>
          <dgm:dir/>
          <dgm:resizeHandles val="exact"/>
        </dgm:presLayoutVars>
      </dgm:prSet>
      <dgm:spPr/>
    </dgm:pt>
    <dgm:pt modelId="{F2002613-85C3-449C-8A7B-1F2D02E45174}" type="pres">
      <dgm:prSet presAssocID="{CE9D8C1F-E2A1-4186-AADC-850B25B2053F}" presName="container" presStyleCnt="0">
        <dgm:presLayoutVars>
          <dgm:dir/>
          <dgm:resizeHandles val="exact"/>
        </dgm:presLayoutVars>
      </dgm:prSet>
      <dgm:spPr/>
    </dgm:pt>
    <dgm:pt modelId="{966EB365-3754-4073-849A-58C3B7437478}" type="pres">
      <dgm:prSet presAssocID="{300479A0-D585-47D6-A055-CDC032530140}" presName="compNode" presStyleCnt="0"/>
      <dgm:spPr/>
    </dgm:pt>
    <dgm:pt modelId="{AB2B228C-0964-4267-9500-0452CDF62787}" type="pres">
      <dgm:prSet presAssocID="{300479A0-D585-47D6-A055-CDC032530140}" presName="iconBgRect" presStyleLbl="bgShp" presStyleIdx="0" presStyleCnt="4"/>
      <dgm:spPr/>
    </dgm:pt>
    <dgm:pt modelId="{10783E82-8C06-43F8-B19A-7B8D9A28E535}" type="pres">
      <dgm:prSet presAssocID="{300479A0-D585-47D6-A055-CDC0325301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 icon"/>
        </a:ext>
      </dgm:extLst>
    </dgm:pt>
    <dgm:pt modelId="{5EB17FCC-FB93-4841-AD1A-438F91034A70}" type="pres">
      <dgm:prSet presAssocID="{300479A0-D585-47D6-A055-CDC032530140}" presName="spaceRect" presStyleCnt="0"/>
      <dgm:spPr/>
    </dgm:pt>
    <dgm:pt modelId="{86DDB597-F00B-4645-9F4C-63AFD096C92C}" type="pres">
      <dgm:prSet presAssocID="{300479A0-D585-47D6-A055-CDC032530140}" presName="textRect" presStyleLbl="revTx" presStyleIdx="0" presStyleCnt="4">
        <dgm:presLayoutVars>
          <dgm:chMax val="1"/>
          <dgm:chPref val="1"/>
        </dgm:presLayoutVars>
      </dgm:prSet>
      <dgm:spPr/>
    </dgm:pt>
    <dgm:pt modelId="{E10FE02D-65C3-4212-ABB2-D5830C6FC693}" type="pres">
      <dgm:prSet presAssocID="{E1A789D2-2DA4-4F26-930E-3DE2DF7C1DAB}" presName="sibTrans" presStyleLbl="sibTrans2D1" presStyleIdx="0" presStyleCnt="0"/>
      <dgm:spPr/>
    </dgm:pt>
    <dgm:pt modelId="{A09756F9-D2DC-4EEE-9BC1-CB3BA04E81AB}" type="pres">
      <dgm:prSet presAssocID="{88983418-232B-467D-B9B1-57D497BE3654}" presName="compNode" presStyleCnt="0"/>
      <dgm:spPr/>
    </dgm:pt>
    <dgm:pt modelId="{6F0C1092-B39C-4895-BF6A-1B5D798EC75F}" type="pres">
      <dgm:prSet presAssocID="{88983418-232B-467D-B9B1-57D497BE3654}" presName="iconBgRect" presStyleLbl="bgShp" presStyleIdx="1" presStyleCnt="4"/>
      <dgm:spPr/>
    </dgm:pt>
    <dgm:pt modelId="{C1169CFF-9637-4045-B4D2-CCBCFE0E8F4C}" type="pres">
      <dgm:prSet presAssocID="{88983418-232B-467D-B9B1-57D497BE36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icon"/>
        </a:ext>
      </dgm:extLst>
    </dgm:pt>
    <dgm:pt modelId="{7596B82B-782B-4FE7-A7A7-D880E8D615B7}" type="pres">
      <dgm:prSet presAssocID="{88983418-232B-467D-B9B1-57D497BE3654}" presName="spaceRect" presStyleCnt="0"/>
      <dgm:spPr/>
    </dgm:pt>
    <dgm:pt modelId="{AC1CF069-A2E6-4F5C-90D2-DD60069EAB8F}" type="pres">
      <dgm:prSet presAssocID="{88983418-232B-467D-B9B1-57D497BE3654}" presName="textRect" presStyleLbl="revTx" presStyleIdx="1" presStyleCnt="4">
        <dgm:presLayoutVars>
          <dgm:chMax val="1"/>
          <dgm:chPref val="1"/>
        </dgm:presLayoutVars>
      </dgm:prSet>
      <dgm:spPr/>
    </dgm:pt>
    <dgm:pt modelId="{E4C8D40A-51AB-406E-AB18-7CDCF073AC17}" type="pres">
      <dgm:prSet presAssocID="{E834A8B8-D755-4EAE-BFEA-9BAA199A905A}" presName="sibTrans" presStyleLbl="sibTrans2D1" presStyleIdx="0" presStyleCnt="0"/>
      <dgm:spPr/>
    </dgm:pt>
    <dgm:pt modelId="{0A1A9998-4AAC-4142-9676-21314274E949}" type="pres">
      <dgm:prSet presAssocID="{AE6E1DA1-EE2F-4A32-A58D-E279D6D9A82E}" presName="compNode" presStyleCnt="0"/>
      <dgm:spPr/>
    </dgm:pt>
    <dgm:pt modelId="{55759036-1377-45A1-95C4-9A0D75778972}" type="pres">
      <dgm:prSet presAssocID="{AE6E1DA1-EE2F-4A32-A58D-E279D6D9A82E}" presName="iconBgRect" presStyleLbl="bgShp" presStyleIdx="2" presStyleCnt="4"/>
      <dgm:spPr/>
    </dgm:pt>
    <dgm:pt modelId="{76FEA88D-5B3A-4BC6-B30D-D5C64518D8E2}" type="pres">
      <dgm:prSet presAssocID="{AE6E1DA1-EE2F-4A32-A58D-E279D6D9A8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icon"/>
        </a:ext>
      </dgm:extLst>
    </dgm:pt>
    <dgm:pt modelId="{F17D0C71-EA39-47E8-8D38-E9A01C0A90BF}" type="pres">
      <dgm:prSet presAssocID="{AE6E1DA1-EE2F-4A32-A58D-E279D6D9A82E}" presName="spaceRect" presStyleCnt="0"/>
      <dgm:spPr/>
    </dgm:pt>
    <dgm:pt modelId="{EE91C18C-56A0-4C1A-AEA2-02EE302BEC27}" type="pres">
      <dgm:prSet presAssocID="{AE6E1DA1-EE2F-4A32-A58D-E279D6D9A82E}" presName="textRect" presStyleLbl="revTx" presStyleIdx="2" presStyleCnt="4">
        <dgm:presLayoutVars>
          <dgm:chMax val="1"/>
          <dgm:chPref val="1"/>
        </dgm:presLayoutVars>
      </dgm:prSet>
      <dgm:spPr/>
    </dgm:pt>
    <dgm:pt modelId="{0C56FBEE-4D8E-4FE8-966E-B7679B531F6E}" type="pres">
      <dgm:prSet presAssocID="{3616C8CA-097D-4B6A-9D9F-4933F51851E9}" presName="sibTrans" presStyleLbl="sibTrans2D1" presStyleIdx="0" presStyleCnt="0"/>
      <dgm:spPr/>
    </dgm:pt>
    <dgm:pt modelId="{FF7ADFE0-CB82-4222-B555-E3101D0E7D0B}" type="pres">
      <dgm:prSet presAssocID="{F5A1D844-1D94-4028-B705-E004146FDE15}" presName="compNode" presStyleCnt="0"/>
      <dgm:spPr/>
    </dgm:pt>
    <dgm:pt modelId="{27DC1ECF-4F24-46BE-B0D2-AB9512835B2D}" type="pres">
      <dgm:prSet presAssocID="{F5A1D844-1D94-4028-B705-E004146FDE15}" presName="iconBgRect" presStyleLbl="bgShp" presStyleIdx="3" presStyleCnt="4"/>
      <dgm:spPr/>
    </dgm:pt>
    <dgm:pt modelId="{10A2FE0B-6240-4212-B8D9-842F7FEB9C98}" type="pres">
      <dgm:prSet presAssocID="{F5A1D844-1D94-4028-B705-E004146FDE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icon"/>
        </a:ext>
      </dgm:extLst>
    </dgm:pt>
    <dgm:pt modelId="{C950BB20-5BA3-4D32-BA98-3554325649DD}" type="pres">
      <dgm:prSet presAssocID="{F5A1D844-1D94-4028-B705-E004146FDE15}" presName="spaceRect" presStyleCnt="0"/>
      <dgm:spPr/>
    </dgm:pt>
    <dgm:pt modelId="{19E5E6B5-3BB6-44E0-9143-81B58FECA3E1}" type="pres">
      <dgm:prSet presAssocID="{F5A1D844-1D94-4028-B705-E004146FDE1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A6B0405-5837-4320-8970-45EEB607EB60}" srcId="{CE9D8C1F-E2A1-4186-AADC-850B25B2053F}" destId="{F5A1D844-1D94-4028-B705-E004146FDE15}" srcOrd="3" destOrd="0" parTransId="{CB81FCFC-36AE-4898-9F5D-EB772BD2317A}" sibTransId="{94A2AADB-0E00-4884-BCBB-92E29F2494EA}"/>
    <dgm:cxn modelId="{EC93954A-AC72-438B-944A-34F1659C0EC5}" type="presOf" srcId="{88983418-232B-467D-B9B1-57D497BE3654}" destId="{AC1CF069-A2E6-4F5C-90D2-DD60069EAB8F}" srcOrd="0" destOrd="0" presId="urn:microsoft.com/office/officeart/2018/2/layout/IconCircleList"/>
    <dgm:cxn modelId="{F8B9CB5B-3B2C-4B48-9334-CC8340F795FB}" type="presOf" srcId="{E1A789D2-2DA4-4F26-930E-3DE2DF7C1DAB}" destId="{E10FE02D-65C3-4212-ABB2-D5830C6FC693}" srcOrd="0" destOrd="0" presId="urn:microsoft.com/office/officeart/2018/2/layout/IconCircleList"/>
    <dgm:cxn modelId="{6CA3695D-005E-40B1-8836-9DC51050918E}" type="presOf" srcId="{300479A0-D585-47D6-A055-CDC032530140}" destId="{86DDB597-F00B-4645-9F4C-63AFD096C92C}" srcOrd="0" destOrd="0" presId="urn:microsoft.com/office/officeart/2018/2/layout/IconCircleList"/>
    <dgm:cxn modelId="{C0F7866B-C0EF-435D-8C69-F40BD76EB2D2}" srcId="{CE9D8C1F-E2A1-4186-AADC-850B25B2053F}" destId="{AE6E1DA1-EE2F-4A32-A58D-E279D6D9A82E}" srcOrd="2" destOrd="0" parTransId="{909B02F0-EC6C-4BFE-B8BC-9A80254EDE25}" sibTransId="{3616C8CA-097D-4B6A-9D9F-4933F51851E9}"/>
    <dgm:cxn modelId="{C529916D-A2C9-463E-BEFB-25C11C4B4411}" type="presOf" srcId="{AE6E1DA1-EE2F-4A32-A58D-E279D6D9A82E}" destId="{EE91C18C-56A0-4C1A-AEA2-02EE302BEC27}" srcOrd="0" destOrd="0" presId="urn:microsoft.com/office/officeart/2018/2/layout/IconCircleList"/>
    <dgm:cxn modelId="{1307537C-184D-48E3-92B1-7882014251EC}" type="presOf" srcId="{CE9D8C1F-E2A1-4186-AADC-850B25B2053F}" destId="{C4E01408-EDA1-4C60-8FBC-AE9156873630}" srcOrd="0" destOrd="0" presId="urn:microsoft.com/office/officeart/2018/2/layout/IconCircleList"/>
    <dgm:cxn modelId="{052FC48A-9C24-4AA8-B2C6-E16112EB77D0}" srcId="{CE9D8C1F-E2A1-4186-AADC-850B25B2053F}" destId="{88983418-232B-467D-B9B1-57D497BE3654}" srcOrd="1" destOrd="0" parTransId="{254E22E8-6D73-4F6D-A32B-76A80405C657}" sibTransId="{E834A8B8-D755-4EAE-BFEA-9BAA199A905A}"/>
    <dgm:cxn modelId="{BE602E8C-8D9C-45C3-B789-9A99DFFC20AD}" type="presOf" srcId="{3616C8CA-097D-4B6A-9D9F-4933F51851E9}" destId="{0C56FBEE-4D8E-4FE8-966E-B7679B531F6E}" srcOrd="0" destOrd="0" presId="urn:microsoft.com/office/officeart/2018/2/layout/IconCircleList"/>
    <dgm:cxn modelId="{A4998ED1-C9FC-455D-85F1-1AEC33F1781D}" type="presOf" srcId="{E834A8B8-D755-4EAE-BFEA-9BAA199A905A}" destId="{E4C8D40A-51AB-406E-AB18-7CDCF073AC17}" srcOrd="0" destOrd="0" presId="urn:microsoft.com/office/officeart/2018/2/layout/IconCircleList"/>
    <dgm:cxn modelId="{4500B9D9-46B8-4E95-B724-261CE45AD344}" srcId="{CE9D8C1F-E2A1-4186-AADC-850B25B2053F}" destId="{300479A0-D585-47D6-A055-CDC032530140}" srcOrd="0" destOrd="0" parTransId="{23C59AA1-ABBA-4E04-BAF4-DD2CAAA0AEA4}" sibTransId="{E1A789D2-2DA4-4F26-930E-3DE2DF7C1DAB}"/>
    <dgm:cxn modelId="{AB49BDFE-03A8-4DDD-8CA7-BEFA1D0A7D62}" type="presOf" srcId="{F5A1D844-1D94-4028-B705-E004146FDE15}" destId="{19E5E6B5-3BB6-44E0-9143-81B58FECA3E1}" srcOrd="0" destOrd="0" presId="urn:microsoft.com/office/officeart/2018/2/layout/IconCircleList"/>
    <dgm:cxn modelId="{7069A725-B3BA-4362-899E-8762F9D2C9D2}" type="presParOf" srcId="{C4E01408-EDA1-4C60-8FBC-AE9156873630}" destId="{F2002613-85C3-449C-8A7B-1F2D02E45174}" srcOrd="0" destOrd="0" presId="urn:microsoft.com/office/officeart/2018/2/layout/IconCircleList"/>
    <dgm:cxn modelId="{843A861D-2933-4AE7-A1AB-3AE40D05CA69}" type="presParOf" srcId="{F2002613-85C3-449C-8A7B-1F2D02E45174}" destId="{966EB365-3754-4073-849A-58C3B7437478}" srcOrd="0" destOrd="0" presId="urn:microsoft.com/office/officeart/2018/2/layout/IconCircleList"/>
    <dgm:cxn modelId="{386C8A37-0633-4BEE-A049-EBEE00DDBA03}" type="presParOf" srcId="{966EB365-3754-4073-849A-58C3B7437478}" destId="{AB2B228C-0964-4267-9500-0452CDF62787}" srcOrd="0" destOrd="0" presId="urn:microsoft.com/office/officeart/2018/2/layout/IconCircleList"/>
    <dgm:cxn modelId="{9C9DA637-368F-40B3-B974-21EBFECD6C6D}" type="presParOf" srcId="{966EB365-3754-4073-849A-58C3B7437478}" destId="{10783E82-8C06-43F8-B19A-7B8D9A28E535}" srcOrd="1" destOrd="0" presId="urn:microsoft.com/office/officeart/2018/2/layout/IconCircleList"/>
    <dgm:cxn modelId="{65417EA4-9BD8-4C51-BABE-5BF9FD703B48}" type="presParOf" srcId="{966EB365-3754-4073-849A-58C3B7437478}" destId="{5EB17FCC-FB93-4841-AD1A-438F91034A70}" srcOrd="2" destOrd="0" presId="urn:microsoft.com/office/officeart/2018/2/layout/IconCircleList"/>
    <dgm:cxn modelId="{7021B4CE-02FB-4D72-A3CA-E03557414FE4}" type="presParOf" srcId="{966EB365-3754-4073-849A-58C3B7437478}" destId="{86DDB597-F00B-4645-9F4C-63AFD096C92C}" srcOrd="3" destOrd="0" presId="urn:microsoft.com/office/officeart/2018/2/layout/IconCircleList"/>
    <dgm:cxn modelId="{52F1562D-14F3-484D-ACB8-F70C96804FBA}" type="presParOf" srcId="{F2002613-85C3-449C-8A7B-1F2D02E45174}" destId="{E10FE02D-65C3-4212-ABB2-D5830C6FC693}" srcOrd="1" destOrd="0" presId="urn:microsoft.com/office/officeart/2018/2/layout/IconCircleList"/>
    <dgm:cxn modelId="{E94BABFF-9289-49E7-BD8E-AFA259C908C8}" type="presParOf" srcId="{F2002613-85C3-449C-8A7B-1F2D02E45174}" destId="{A09756F9-D2DC-4EEE-9BC1-CB3BA04E81AB}" srcOrd="2" destOrd="0" presId="urn:microsoft.com/office/officeart/2018/2/layout/IconCircleList"/>
    <dgm:cxn modelId="{A39AE9B0-C5DA-45E3-90E4-11833D2134FB}" type="presParOf" srcId="{A09756F9-D2DC-4EEE-9BC1-CB3BA04E81AB}" destId="{6F0C1092-B39C-4895-BF6A-1B5D798EC75F}" srcOrd="0" destOrd="0" presId="urn:microsoft.com/office/officeart/2018/2/layout/IconCircleList"/>
    <dgm:cxn modelId="{1DFFD546-904F-4A6B-A9D3-7896C7072901}" type="presParOf" srcId="{A09756F9-D2DC-4EEE-9BC1-CB3BA04E81AB}" destId="{C1169CFF-9637-4045-B4D2-CCBCFE0E8F4C}" srcOrd="1" destOrd="0" presId="urn:microsoft.com/office/officeart/2018/2/layout/IconCircleList"/>
    <dgm:cxn modelId="{440DE6AF-716C-42F7-B119-0B74AE590790}" type="presParOf" srcId="{A09756F9-D2DC-4EEE-9BC1-CB3BA04E81AB}" destId="{7596B82B-782B-4FE7-A7A7-D880E8D615B7}" srcOrd="2" destOrd="0" presId="urn:microsoft.com/office/officeart/2018/2/layout/IconCircleList"/>
    <dgm:cxn modelId="{F264E814-4A91-4D61-A725-3DFEB7BEE854}" type="presParOf" srcId="{A09756F9-D2DC-4EEE-9BC1-CB3BA04E81AB}" destId="{AC1CF069-A2E6-4F5C-90D2-DD60069EAB8F}" srcOrd="3" destOrd="0" presId="urn:microsoft.com/office/officeart/2018/2/layout/IconCircleList"/>
    <dgm:cxn modelId="{A492D39B-FEA9-41E2-8E09-1320BCF65CC4}" type="presParOf" srcId="{F2002613-85C3-449C-8A7B-1F2D02E45174}" destId="{E4C8D40A-51AB-406E-AB18-7CDCF073AC17}" srcOrd="3" destOrd="0" presId="urn:microsoft.com/office/officeart/2018/2/layout/IconCircleList"/>
    <dgm:cxn modelId="{EF2A5B9B-BBB1-4F84-8E23-5B5C296D2612}" type="presParOf" srcId="{F2002613-85C3-449C-8A7B-1F2D02E45174}" destId="{0A1A9998-4AAC-4142-9676-21314274E949}" srcOrd="4" destOrd="0" presId="urn:microsoft.com/office/officeart/2018/2/layout/IconCircleList"/>
    <dgm:cxn modelId="{112FEB84-6829-48FB-B17A-FC79C152F77E}" type="presParOf" srcId="{0A1A9998-4AAC-4142-9676-21314274E949}" destId="{55759036-1377-45A1-95C4-9A0D75778972}" srcOrd="0" destOrd="0" presId="urn:microsoft.com/office/officeart/2018/2/layout/IconCircleList"/>
    <dgm:cxn modelId="{BDC513C0-062B-47C5-9798-340F8F8F2B54}" type="presParOf" srcId="{0A1A9998-4AAC-4142-9676-21314274E949}" destId="{76FEA88D-5B3A-4BC6-B30D-D5C64518D8E2}" srcOrd="1" destOrd="0" presId="urn:microsoft.com/office/officeart/2018/2/layout/IconCircleList"/>
    <dgm:cxn modelId="{C29CC3A0-ED90-40CD-BF3D-064DDDA1081C}" type="presParOf" srcId="{0A1A9998-4AAC-4142-9676-21314274E949}" destId="{F17D0C71-EA39-47E8-8D38-E9A01C0A90BF}" srcOrd="2" destOrd="0" presId="urn:microsoft.com/office/officeart/2018/2/layout/IconCircleList"/>
    <dgm:cxn modelId="{732D6120-F28F-49FA-97AF-EE12BC9434A0}" type="presParOf" srcId="{0A1A9998-4AAC-4142-9676-21314274E949}" destId="{EE91C18C-56A0-4C1A-AEA2-02EE302BEC27}" srcOrd="3" destOrd="0" presId="urn:microsoft.com/office/officeart/2018/2/layout/IconCircleList"/>
    <dgm:cxn modelId="{C770D77C-D094-4BB8-AA69-73F5DD8AD5B7}" type="presParOf" srcId="{F2002613-85C3-449C-8A7B-1F2D02E45174}" destId="{0C56FBEE-4D8E-4FE8-966E-B7679B531F6E}" srcOrd="5" destOrd="0" presId="urn:microsoft.com/office/officeart/2018/2/layout/IconCircleList"/>
    <dgm:cxn modelId="{C1A86F68-4031-44FB-A645-0099689E8253}" type="presParOf" srcId="{F2002613-85C3-449C-8A7B-1F2D02E45174}" destId="{FF7ADFE0-CB82-4222-B555-E3101D0E7D0B}" srcOrd="6" destOrd="0" presId="urn:microsoft.com/office/officeart/2018/2/layout/IconCircleList"/>
    <dgm:cxn modelId="{11B9DCFF-EE92-43E5-A028-01E09E0AAA39}" type="presParOf" srcId="{FF7ADFE0-CB82-4222-B555-E3101D0E7D0B}" destId="{27DC1ECF-4F24-46BE-B0D2-AB9512835B2D}" srcOrd="0" destOrd="0" presId="urn:microsoft.com/office/officeart/2018/2/layout/IconCircleList"/>
    <dgm:cxn modelId="{BB84C2AD-7393-4951-8E15-8DFBE47B7F07}" type="presParOf" srcId="{FF7ADFE0-CB82-4222-B555-E3101D0E7D0B}" destId="{10A2FE0B-6240-4212-B8D9-842F7FEB9C98}" srcOrd="1" destOrd="0" presId="urn:microsoft.com/office/officeart/2018/2/layout/IconCircleList"/>
    <dgm:cxn modelId="{4EBAEE70-A8B6-443A-B27F-C2DD644E06A1}" type="presParOf" srcId="{FF7ADFE0-CB82-4222-B555-E3101D0E7D0B}" destId="{C950BB20-5BA3-4D32-BA98-3554325649DD}" srcOrd="2" destOrd="0" presId="urn:microsoft.com/office/officeart/2018/2/layout/IconCircleList"/>
    <dgm:cxn modelId="{3E18FCB5-19EF-47E1-9458-B2864D8AD258}" type="presParOf" srcId="{FF7ADFE0-CB82-4222-B555-E3101D0E7D0B}" destId="{19E5E6B5-3BB6-44E0-9143-81B58FECA3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D8C1F-E2A1-4186-AADC-850B25B2053F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0479A0-D585-47D6-A055-CDC03253014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Worksite Tours</a:t>
          </a:r>
          <a:endParaRPr lang="en-US"/>
        </a:p>
      </dgm:t>
    </dgm:pt>
    <dgm:pt modelId="{23C59AA1-ABBA-4E04-BAF4-DD2CAAA0AEA4}" type="parTrans" cxnId="{4500B9D9-46B8-4E95-B724-261CE45AD344}">
      <dgm:prSet/>
      <dgm:spPr/>
      <dgm:t>
        <a:bodyPr/>
        <a:lstStyle/>
        <a:p>
          <a:endParaRPr lang="en-US"/>
        </a:p>
      </dgm:t>
    </dgm:pt>
    <dgm:pt modelId="{E1A789D2-2DA4-4F26-930E-3DE2DF7C1DAB}" type="sibTrans" cxnId="{4500B9D9-46B8-4E95-B724-261CE45AD344}">
      <dgm:prSet/>
      <dgm:spPr/>
      <dgm:t>
        <a:bodyPr/>
        <a:lstStyle/>
        <a:p>
          <a:endParaRPr lang="en-US"/>
        </a:p>
      </dgm:t>
    </dgm:pt>
    <dgm:pt modelId="{6A9BF918-4242-4B64-B5CB-1C5164891C7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Low stakes opportunity to explore</a:t>
          </a:r>
          <a:endParaRPr lang="en-US"/>
        </a:p>
      </dgm:t>
    </dgm:pt>
    <dgm:pt modelId="{5F3BADF5-ED22-4BE0-BDFC-404CE6DB6078}" type="parTrans" cxnId="{809A93E3-13A0-43EC-B7F1-20C47C858C91}">
      <dgm:prSet/>
      <dgm:spPr/>
      <dgm:t>
        <a:bodyPr/>
        <a:lstStyle/>
        <a:p>
          <a:endParaRPr lang="en-US"/>
        </a:p>
      </dgm:t>
    </dgm:pt>
    <dgm:pt modelId="{46051039-5B0D-4A4B-9EB3-E5F0D9E08E0E}" type="sibTrans" cxnId="{809A93E3-13A0-43EC-B7F1-20C47C858C91}">
      <dgm:prSet/>
      <dgm:spPr/>
      <dgm:t>
        <a:bodyPr/>
        <a:lstStyle/>
        <a:p>
          <a:endParaRPr lang="en-US"/>
        </a:p>
      </dgm:t>
    </dgm:pt>
    <dgm:pt modelId="{9C5833AD-F05A-4EE1-947B-9694A8CA1A4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Provides opportunities for students to observe workplace models</a:t>
          </a:r>
        </a:p>
      </dgm:t>
    </dgm:pt>
    <dgm:pt modelId="{3D830804-B9B4-48F2-A851-86C7CC1C7CC8}" type="parTrans" cxnId="{72BC1DD0-1E90-4286-A7C7-9F7B5055BD86}">
      <dgm:prSet/>
      <dgm:spPr/>
      <dgm:t>
        <a:bodyPr/>
        <a:lstStyle/>
        <a:p>
          <a:endParaRPr lang="en-US"/>
        </a:p>
      </dgm:t>
    </dgm:pt>
    <dgm:pt modelId="{888641FF-F537-4EE3-A06E-B00745C3B258}" type="sibTrans" cxnId="{72BC1DD0-1E90-4286-A7C7-9F7B5055BD86}">
      <dgm:prSet/>
      <dgm:spPr/>
      <dgm:t>
        <a:bodyPr/>
        <a:lstStyle/>
        <a:p>
          <a:endParaRPr lang="en-US"/>
        </a:p>
      </dgm:t>
    </dgm:pt>
    <dgm:pt modelId="{C491493B-97AE-46D9-BE00-D6E58E6B1B3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Consider barriers to accessibility</a:t>
          </a:r>
          <a:endParaRPr lang="en-US"/>
        </a:p>
      </dgm:t>
    </dgm:pt>
    <dgm:pt modelId="{D766A1F4-3C47-4FC8-A2D6-058BEB6EF2A4}" type="parTrans" cxnId="{3E06C020-7B86-4BD2-897D-B52D03F3682F}">
      <dgm:prSet/>
      <dgm:spPr/>
    </dgm:pt>
    <dgm:pt modelId="{883BD97A-8728-4D8F-9C7D-154791D6DDD4}" type="sibTrans" cxnId="{3E06C020-7B86-4BD2-897D-B52D03F3682F}">
      <dgm:prSet/>
      <dgm:spPr/>
    </dgm:pt>
    <dgm:pt modelId="{7D659A8C-5BEC-40E2-84D0-B62B7F2EEC98}" type="pres">
      <dgm:prSet presAssocID="{CE9D8C1F-E2A1-4186-AADC-850B25B2053F}" presName="linearFlow" presStyleCnt="0">
        <dgm:presLayoutVars>
          <dgm:dir/>
          <dgm:animLvl val="lvl"/>
          <dgm:resizeHandles val="exact"/>
        </dgm:presLayoutVars>
      </dgm:prSet>
      <dgm:spPr/>
    </dgm:pt>
    <dgm:pt modelId="{881E2354-11D7-4EC6-BFE1-3F7CD31146C0}" type="pres">
      <dgm:prSet presAssocID="{300479A0-D585-47D6-A055-CDC032530140}" presName="composite" presStyleCnt="0"/>
      <dgm:spPr/>
    </dgm:pt>
    <dgm:pt modelId="{6A0AF538-FFE1-4509-93BF-9C385138281B}" type="pres">
      <dgm:prSet presAssocID="{300479A0-D585-47D6-A055-CDC03253014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4794D9D6-5C6A-4F46-8A6F-FEFFD9E6239D}" type="pres">
      <dgm:prSet presAssocID="{300479A0-D585-47D6-A055-CDC03253014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719BE19-A152-40DE-9DE6-1E8895130F4F}" type="presOf" srcId="{300479A0-D585-47D6-A055-CDC032530140}" destId="{6A0AF538-FFE1-4509-93BF-9C385138281B}" srcOrd="0" destOrd="0" presId="urn:microsoft.com/office/officeart/2005/8/layout/chevron2"/>
    <dgm:cxn modelId="{3E06C020-7B86-4BD2-897D-B52D03F3682F}" srcId="{300479A0-D585-47D6-A055-CDC032530140}" destId="{C491493B-97AE-46D9-BE00-D6E58E6B1B31}" srcOrd="2" destOrd="0" parTransId="{D766A1F4-3C47-4FC8-A2D6-058BEB6EF2A4}" sibTransId="{883BD97A-8728-4D8F-9C7D-154791D6DDD4}"/>
    <dgm:cxn modelId="{13F4EA24-66F4-4730-A98A-9356A20FBBBB}" type="presOf" srcId="{6A9BF918-4242-4B64-B5CB-1C5164891C7E}" destId="{4794D9D6-5C6A-4F46-8A6F-FEFFD9E6239D}" srcOrd="0" destOrd="0" presId="urn:microsoft.com/office/officeart/2005/8/layout/chevron2"/>
    <dgm:cxn modelId="{8D88BB51-168E-427B-AB31-788DAA432FBB}" type="presOf" srcId="{C491493B-97AE-46D9-BE00-D6E58E6B1B31}" destId="{4794D9D6-5C6A-4F46-8A6F-FEFFD9E6239D}" srcOrd="0" destOrd="2" presId="urn:microsoft.com/office/officeart/2005/8/layout/chevron2"/>
    <dgm:cxn modelId="{094E116A-847A-44EC-8077-460A0DC7A0F2}" type="presOf" srcId="{CE9D8C1F-E2A1-4186-AADC-850B25B2053F}" destId="{7D659A8C-5BEC-40E2-84D0-B62B7F2EEC98}" srcOrd="0" destOrd="0" presId="urn:microsoft.com/office/officeart/2005/8/layout/chevron2"/>
    <dgm:cxn modelId="{E5A2289A-2130-4626-A73F-DD0C48415018}" type="presOf" srcId="{9C5833AD-F05A-4EE1-947B-9694A8CA1A46}" destId="{4794D9D6-5C6A-4F46-8A6F-FEFFD9E6239D}" srcOrd="0" destOrd="1" presId="urn:microsoft.com/office/officeart/2005/8/layout/chevron2"/>
    <dgm:cxn modelId="{72BC1DD0-1E90-4286-A7C7-9F7B5055BD86}" srcId="{300479A0-D585-47D6-A055-CDC032530140}" destId="{9C5833AD-F05A-4EE1-947B-9694A8CA1A46}" srcOrd="1" destOrd="0" parTransId="{3D830804-B9B4-48F2-A851-86C7CC1C7CC8}" sibTransId="{888641FF-F537-4EE3-A06E-B00745C3B258}"/>
    <dgm:cxn modelId="{4500B9D9-46B8-4E95-B724-261CE45AD344}" srcId="{CE9D8C1F-E2A1-4186-AADC-850B25B2053F}" destId="{300479A0-D585-47D6-A055-CDC032530140}" srcOrd="0" destOrd="0" parTransId="{23C59AA1-ABBA-4E04-BAF4-DD2CAAA0AEA4}" sibTransId="{E1A789D2-2DA4-4F26-930E-3DE2DF7C1DAB}"/>
    <dgm:cxn modelId="{809A93E3-13A0-43EC-B7F1-20C47C858C91}" srcId="{300479A0-D585-47D6-A055-CDC032530140}" destId="{6A9BF918-4242-4B64-B5CB-1C5164891C7E}" srcOrd="0" destOrd="0" parTransId="{5F3BADF5-ED22-4BE0-BDFC-404CE6DB6078}" sibTransId="{46051039-5B0D-4A4B-9EB3-E5F0D9E08E0E}"/>
    <dgm:cxn modelId="{98F79DA0-4543-48C9-81C2-7FE9CE4B7E92}" type="presParOf" srcId="{7D659A8C-5BEC-40E2-84D0-B62B7F2EEC98}" destId="{881E2354-11D7-4EC6-BFE1-3F7CD31146C0}" srcOrd="0" destOrd="0" presId="urn:microsoft.com/office/officeart/2005/8/layout/chevron2"/>
    <dgm:cxn modelId="{3165A5C5-D530-4B87-B4F7-A4E261F45C04}" type="presParOf" srcId="{881E2354-11D7-4EC6-BFE1-3F7CD31146C0}" destId="{6A0AF538-FFE1-4509-93BF-9C385138281B}" srcOrd="0" destOrd="0" presId="urn:microsoft.com/office/officeart/2005/8/layout/chevron2"/>
    <dgm:cxn modelId="{DA68FBDB-97F1-4C8F-B6B0-5179CC1844D9}" type="presParOf" srcId="{881E2354-11D7-4EC6-BFE1-3F7CD31146C0}" destId="{4794D9D6-5C6A-4F46-8A6F-FEFFD9E623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D8C1F-E2A1-4186-AADC-850B25B2053F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8983418-232B-467D-B9B1-57D497BE365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Informational Interviews</a:t>
          </a:r>
          <a:endParaRPr lang="en-US"/>
        </a:p>
      </dgm:t>
    </dgm:pt>
    <dgm:pt modelId="{254E22E8-6D73-4F6D-A32B-76A80405C657}" type="parTrans" cxnId="{052FC48A-9C24-4AA8-B2C6-E16112EB77D0}">
      <dgm:prSet/>
      <dgm:spPr/>
      <dgm:t>
        <a:bodyPr/>
        <a:lstStyle/>
        <a:p>
          <a:endParaRPr lang="en-US"/>
        </a:p>
      </dgm:t>
    </dgm:pt>
    <dgm:pt modelId="{E834A8B8-D755-4EAE-BFEA-9BAA199A905A}" type="sibTrans" cxnId="{052FC48A-9C24-4AA8-B2C6-E16112EB77D0}">
      <dgm:prSet/>
      <dgm:spPr/>
      <dgm:t>
        <a:bodyPr/>
        <a:lstStyle/>
        <a:p>
          <a:endParaRPr lang="en-US"/>
        </a:p>
      </dgm:t>
    </dgm:pt>
    <dgm:pt modelId="{226BB505-5104-4B13-B640-4C0B6C7A48A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Students have pre-written questions to ask employers</a:t>
          </a:r>
          <a:endParaRPr lang="en-US"/>
        </a:p>
      </dgm:t>
    </dgm:pt>
    <dgm:pt modelId="{DE387B52-90FD-4AEF-84EC-9167D97AB4D5}" type="parTrans" cxnId="{6F32916A-C6B3-4697-8210-6AD245A7D7A4}">
      <dgm:prSet/>
      <dgm:spPr/>
      <dgm:t>
        <a:bodyPr/>
        <a:lstStyle/>
        <a:p>
          <a:endParaRPr lang="en-US"/>
        </a:p>
      </dgm:t>
    </dgm:pt>
    <dgm:pt modelId="{1E1A2FC6-FF50-48C8-BA56-CBEBA0FA2DBB}" type="sibTrans" cxnId="{6F32916A-C6B3-4697-8210-6AD245A7D7A4}">
      <dgm:prSet/>
      <dgm:spPr/>
      <dgm:t>
        <a:bodyPr/>
        <a:lstStyle/>
        <a:p>
          <a:endParaRPr lang="en-US"/>
        </a:p>
      </dgm:t>
    </dgm:pt>
    <dgm:pt modelId="{E30006FC-A053-46CA-B2FA-D7ABF84365D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Learn about business, employment expectations, needed skills</a:t>
          </a:r>
          <a:endParaRPr lang="en-US"/>
        </a:p>
      </dgm:t>
    </dgm:pt>
    <dgm:pt modelId="{90A55712-E803-4C46-A89A-508849FF6E82}" type="parTrans" cxnId="{D6088B57-C032-48EA-A3B8-A4F5EBEDFCF6}">
      <dgm:prSet/>
      <dgm:spPr/>
      <dgm:t>
        <a:bodyPr/>
        <a:lstStyle/>
        <a:p>
          <a:endParaRPr lang="en-US"/>
        </a:p>
      </dgm:t>
    </dgm:pt>
    <dgm:pt modelId="{BDC12F0C-23A3-4BE6-88D7-876ACFF5DF0A}" type="sibTrans" cxnId="{D6088B57-C032-48EA-A3B8-A4F5EBEDFCF6}">
      <dgm:prSet/>
      <dgm:spPr/>
      <dgm:t>
        <a:bodyPr/>
        <a:lstStyle/>
        <a:p>
          <a:endParaRPr lang="en-US"/>
        </a:p>
      </dgm:t>
    </dgm:pt>
    <dgm:pt modelId="{7D659A8C-5BEC-40E2-84D0-B62B7F2EEC98}" type="pres">
      <dgm:prSet presAssocID="{CE9D8C1F-E2A1-4186-AADC-850B25B2053F}" presName="linearFlow" presStyleCnt="0">
        <dgm:presLayoutVars>
          <dgm:dir/>
          <dgm:animLvl val="lvl"/>
          <dgm:resizeHandles val="exact"/>
        </dgm:presLayoutVars>
      </dgm:prSet>
      <dgm:spPr/>
    </dgm:pt>
    <dgm:pt modelId="{2ED8040C-B7A3-487E-9D49-7A4B21EBBCC4}" type="pres">
      <dgm:prSet presAssocID="{88983418-232B-467D-B9B1-57D497BE3654}" presName="composite" presStyleCnt="0"/>
      <dgm:spPr/>
    </dgm:pt>
    <dgm:pt modelId="{93BCABD7-7722-4B81-B52A-F0E9AA534069}" type="pres">
      <dgm:prSet presAssocID="{88983418-232B-467D-B9B1-57D497BE365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232296DC-D2E1-4924-91C1-AB009ED2EEBF}" type="pres">
      <dgm:prSet presAssocID="{88983418-232B-467D-B9B1-57D497BE365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5B47004-41F9-4646-B1D2-D62649E938DC}" type="presOf" srcId="{226BB505-5104-4B13-B640-4C0B6C7A48A0}" destId="{232296DC-D2E1-4924-91C1-AB009ED2EEBF}" srcOrd="0" destOrd="0" presId="urn:microsoft.com/office/officeart/2005/8/layout/chevron2"/>
    <dgm:cxn modelId="{13100C32-05C8-40AC-AAD3-97FD284364F1}" type="presOf" srcId="{88983418-232B-467D-B9B1-57D497BE3654}" destId="{93BCABD7-7722-4B81-B52A-F0E9AA534069}" srcOrd="0" destOrd="0" presId="urn:microsoft.com/office/officeart/2005/8/layout/chevron2"/>
    <dgm:cxn modelId="{D6088B57-C032-48EA-A3B8-A4F5EBEDFCF6}" srcId="{88983418-232B-467D-B9B1-57D497BE3654}" destId="{E30006FC-A053-46CA-B2FA-D7ABF84365DE}" srcOrd="1" destOrd="0" parTransId="{90A55712-E803-4C46-A89A-508849FF6E82}" sibTransId="{BDC12F0C-23A3-4BE6-88D7-876ACFF5DF0A}"/>
    <dgm:cxn modelId="{094E116A-847A-44EC-8077-460A0DC7A0F2}" type="presOf" srcId="{CE9D8C1F-E2A1-4186-AADC-850B25B2053F}" destId="{7D659A8C-5BEC-40E2-84D0-B62B7F2EEC98}" srcOrd="0" destOrd="0" presId="urn:microsoft.com/office/officeart/2005/8/layout/chevron2"/>
    <dgm:cxn modelId="{6F32916A-C6B3-4697-8210-6AD245A7D7A4}" srcId="{88983418-232B-467D-B9B1-57D497BE3654}" destId="{226BB505-5104-4B13-B640-4C0B6C7A48A0}" srcOrd="0" destOrd="0" parTransId="{DE387B52-90FD-4AEF-84EC-9167D97AB4D5}" sibTransId="{1E1A2FC6-FF50-48C8-BA56-CBEBA0FA2DBB}"/>
    <dgm:cxn modelId="{052FC48A-9C24-4AA8-B2C6-E16112EB77D0}" srcId="{CE9D8C1F-E2A1-4186-AADC-850B25B2053F}" destId="{88983418-232B-467D-B9B1-57D497BE3654}" srcOrd="0" destOrd="0" parTransId="{254E22E8-6D73-4F6D-A32B-76A80405C657}" sibTransId="{E834A8B8-D755-4EAE-BFEA-9BAA199A905A}"/>
    <dgm:cxn modelId="{3440F5EB-F390-438D-8980-D329896A5357}" type="presOf" srcId="{E30006FC-A053-46CA-B2FA-D7ABF84365DE}" destId="{232296DC-D2E1-4924-91C1-AB009ED2EEBF}" srcOrd="0" destOrd="1" presId="urn:microsoft.com/office/officeart/2005/8/layout/chevron2"/>
    <dgm:cxn modelId="{C3BC51BB-C3CD-4313-AF26-0E9E20815126}" type="presParOf" srcId="{7D659A8C-5BEC-40E2-84D0-B62B7F2EEC98}" destId="{2ED8040C-B7A3-487E-9D49-7A4B21EBBCC4}" srcOrd="0" destOrd="0" presId="urn:microsoft.com/office/officeart/2005/8/layout/chevron2"/>
    <dgm:cxn modelId="{CA2BB903-FB2F-4B0B-A872-F08E217F1646}" type="presParOf" srcId="{2ED8040C-B7A3-487E-9D49-7A4B21EBBCC4}" destId="{93BCABD7-7722-4B81-B52A-F0E9AA534069}" srcOrd="0" destOrd="0" presId="urn:microsoft.com/office/officeart/2005/8/layout/chevron2"/>
    <dgm:cxn modelId="{5EFFB0D3-B6A2-4AC4-94B8-D3BE2DB85DFA}" type="presParOf" srcId="{2ED8040C-B7A3-487E-9D49-7A4B21EBBCC4}" destId="{232296DC-D2E1-4924-91C1-AB009ED2EE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D8C1F-E2A1-4186-AADC-850B25B2053F}" type="doc">
      <dgm:prSet loTypeId="urn:microsoft.com/office/officeart/2005/8/layout/chevron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E6E1DA1-EE2F-4A32-A58D-E279D6D9A82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Job Shadowing</a:t>
          </a:r>
          <a:endParaRPr lang="en-US"/>
        </a:p>
      </dgm:t>
    </dgm:pt>
    <dgm:pt modelId="{909B02F0-EC6C-4BFE-B8BC-9A80254EDE25}" type="parTrans" cxnId="{C0F7866B-C0EF-435D-8C69-F40BD76EB2D2}">
      <dgm:prSet/>
      <dgm:spPr/>
      <dgm:t>
        <a:bodyPr/>
        <a:lstStyle/>
        <a:p>
          <a:endParaRPr lang="en-US"/>
        </a:p>
      </dgm:t>
    </dgm:pt>
    <dgm:pt modelId="{3616C8CA-097D-4B6A-9D9F-4933F51851E9}" type="sibTrans" cxnId="{C0F7866B-C0EF-435D-8C69-F40BD76EB2D2}">
      <dgm:prSet/>
      <dgm:spPr/>
      <dgm:t>
        <a:bodyPr/>
        <a:lstStyle/>
        <a:p>
          <a:endParaRPr lang="en-US"/>
        </a:p>
      </dgm:t>
    </dgm:pt>
    <dgm:pt modelId="{B45E495C-ECA0-45E2-A953-53E3D1CBC9FB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Students observe for an extended period of time</a:t>
          </a:r>
          <a:endParaRPr lang="en-US"/>
        </a:p>
      </dgm:t>
    </dgm:pt>
    <dgm:pt modelId="{AE79C5DC-91B2-4DF1-BF77-38DEBE9528E3}" type="parTrans" cxnId="{D9FD7B35-9F4B-4153-84A5-CB7C9AECDF52}">
      <dgm:prSet/>
      <dgm:spPr/>
      <dgm:t>
        <a:bodyPr/>
        <a:lstStyle/>
        <a:p>
          <a:endParaRPr lang="en-US"/>
        </a:p>
      </dgm:t>
    </dgm:pt>
    <dgm:pt modelId="{5F990023-4821-40EC-9909-C7BB0FE8E611}" type="sibTrans" cxnId="{D9FD7B35-9F4B-4153-84A5-CB7C9AECDF52}">
      <dgm:prSet/>
      <dgm:spPr/>
      <dgm:t>
        <a:bodyPr/>
        <a:lstStyle/>
        <a:p>
          <a:endParaRPr lang="en-US"/>
        </a:p>
      </dgm:t>
    </dgm:pt>
    <dgm:pt modelId="{943AD191-A242-4723-AFDA-4565036EE0C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Begin to learn daily operations</a:t>
          </a:r>
          <a:endParaRPr lang="en-US"/>
        </a:p>
      </dgm:t>
    </dgm:pt>
    <dgm:pt modelId="{5E593CDE-53AF-4864-A1D5-DCC42D5E53F4}" type="parTrans" cxnId="{10FB4502-0F5B-4B01-8A03-39F35F94DA8B}">
      <dgm:prSet/>
      <dgm:spPr/>
      <dgm:t>
        <a:bodyPr/>
        <a:lstStyle/>
        <a:p>
          <a:endParaRPr lang="en-US"/>
        </a:p>
      </dgm:t>
    </dgm:pt>
    <dgm:pt modelId="{4E85E293-3FA5-4C85-A904-0AC5E01EC8C4}" type="sibTrans" cxnId="{10FB4502-0F5B-4B01-8A03-39F35F94DA8B}">
      <dgm:prSet/>
      <dgm:spPr/>
      <dgm:t>
        <a:bodyPr/>
        <a:lstStyle/>
        <a:p>
          <a:endParaRPr lang="en-US"/>
        </a:p>
      </dgm:t>
    </dgm:pt>
    <dgm:pt modelId="{B7B14ABD-6344-4E57-B448-98636D06CF8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Develop connections with employees</a:t>
          </a:r>
        </a:p>
      </dgm:t>
    </dgm:pt>
    <dgm:pt modelId="{217ABB7D-8FC7-4858-BE50-F9B899C310DD}" type="parTrans" cxnId="{DFF1AFA9-F3E0-4FC9-8044-B91AB951D365}">
      <dgm:prSet/>
      <dgm:spPr/>
    </dgm:pt>
    <dgm:pt modelId="{B33C2F94-57E9-4E2F-BD26-AACD92BF5BFF}" type="sibTrans" cxnId="{DFF1AFA9-F3E0-4FC9-8044-B91AB951D365}">
      <dgm:prSet/>
      <dgm:spPr/>
    </dgm:pt>
    <dgm:pt modelId="{7D659A8C-5BEC-40E2-84D0-B62B7F2EEC98}" type="pres">
      <dgm:prSet presAssocID="{CE9D8C1F-E2A1-4186-AADC-850B25B2053F}" presName="linearFlow" presStyleCnt="0">
        <dgm:presLayoutVars>
          <dgm:dir/>
          <dgm:animLvl val="lvl"/>
          <dgm:resizeHandles val="exact"/>
        </dgm:presLayoutVars>
      </dgm:prSet>
      <dgm:spPr/>
    </dgm:pt>
    <dgm:pt modelId="{76160AEF-AFA7-4200-9F24-3A44DB398107}" type="pres">
      <dgm:prSet presAssocID="{AE6E1DA1-EE2F-4A32-A58D-E279D6D9A82E}" presName="composite" presStyleCnt="0"/>
      <dgm:spPr/>
    </dgm:pt>
    <dgm:pt modelId="{9573D02F-54BB-4A33-8ECB-3397CB2E9DB5}" type="pres">
      <dgm:prSet presAssocID="{AE6E1DA1-EE2F-4A32-A58D-E279D6D9A82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4993BE7D-FCBE-4A27-874A-3AAF024ACCFF}" type="pres">
      <dgm:prSet presAssocID="{AE6E1DA1-EE2F-4A32-A58D-E279D6D9A82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0FB4502-0F5B-4B01-8A03-39F35F94DA8B}" srcId="{AE6E1DA1-EE2F-4A32-A58D-E279D6D9A82E}" destId="{943AD191-A242-4723-AFDA-4565036EE0C0}" srcOrd="1" destOrd="0" parTransId="{5E593CDE-53AF-4864-A1D5-DCC42D5E53F4}" sibTransId="{4E85E293-3FA5-4C85-A904-0AC5E01EC8C4}"/>
    <dgm:cxn modelId="{D9FD7B35-9F4B-4153-84A5-CB7C9AECDF52}" srcId="{AE6E1DA1-EE2F-4A32-A58D-E279D6D9A82E}" destId="{B45E495C-ECA0-45E2-A953-53E3D1CBC9FB}" srcOrd="0" destOrd="0" parTransId="{AE79C5DC-91B2-4DF1-BF77-38DEBE9528E3}" sibTransId="{5F990023-4821-40EC-9909-C7BB0FE8E611}"/>
    <dgm:cxn modelId="{7198F140-B297-41ED-AA8A-23D18BFAD893}" type="presOf" srcId="{943AD191-A242-4723-AFDA-4565036EE0C0}" destId="{4993BE7D-FCBE-4A27-874A-3AAF024ACCFF}" srcOrd="0" destOrd="1" presId="urn:microsoft.com/office/officeart/2005/8/layout/chevron2"/>
    <dgm:cxn modelId="{0D20C15C-5FA7-4CC0-9660-1AB8024354C0}" type="presOf" srcId="{AE6E1DA1-EE2F-4A32-A58D-E279D6D9A82E}" destId="{9573D02F-54BB-4A33-8ECB-3397CB2E9DB5}" srcOrd="0" destOrd="0" presId="urn:microsoft.com/office/officeart/2005/8/layout/chevron2"/>
    <dgm:cxn modelId="{094E116A-847A-44EC-8077-460A0DC7A0F2}" type="presOf" srcId="{CE9D8C1F-E2A1-4186-AADC-850B25B2053F}" destId="{7D659A8C-5BEC-40E2-84D0-B62B7F2EEC98}" srcOrd="0" destOrd="0" presId="urn:microsoft.com/office/officeart/2005/8/layout/chevron2"/>
    <dgm:cxn modelId="{C0F7866B-C0EF-435D-8C69-F40BD76EB2D2}" srcId="{CE9D8C1F-E2A1-4186-AADC-850B25B2053F}" destId="{AE6E1DA1-EE2F-4A32-A58D-E279D6D9A82E}" srcOrd="0" destOrd="0" parTransId="{909B02F0-EC6C-4BFE-B8BC-9A80254EDE25}" sibTransId="{3616C8CA-097D-4B6A-9D9F-4933F51851E9}"/>
    <dgm:cxn modelId="{209F5A6D-E7A6-4DE1-B76F-34C5059ABFE0}" type="presOf" srcId="{B7B14ABD-6344-4E57-B448-98636D06CF89}" destId="{4993BE7D-FCBE-4A27-874A-3AAF024ACCFF}" srcOrd="0" destOrd="2" presId="urn:microsoft.com/office/officeart/2005/8/layout/chevron2"/>
    <dgm:cxn modelId="{DFF1AFA9-F3E0-4FC9-8044-B91AB951D365}" srcId="{AE6E1DA1-EE2F-4A32-A58D-E279D6D9A82E}" destId="{B7B14ABD-6344-4E57-B448-98636D06CF89}" srcOrd="2" destOrd="0" parTransId="{217ABB7D-8FC7-4858-BE50-F9B899C310DD}" sibTransId="{B33C2F94-57E9-4E2F-BD26-AACD92BF5BFF}"/>
    <dgm:cxn modelId="{FA178CD1-DA40-469B-8E46-0EA707CD5869}" type="presOf" srcId="{B45E495C-ECA0-45E2-A953-53E3D1CBC9FB}" destId="{4993BE7D-FCBE-4A27-874A-3AAF024ACCFF}" srcOrd="0" destOrd="0" presId="urn:microsoft.com/office/officeart/2005/8/layout/chevron2"/>
    <dgm:cxn modelId="{1AC3275A-A4E3-4934-87D2-B107903147C9}" type="presParOf" srcId="{7D659A8C-5BEC-40E2-84D0-B62B7F2EEC98}" destId="{76160AEF-AFA7-4200-9F24-3A44DB398107}" srcOrd="0" destOrd="0" presId="urn:microsoft.com/office/officeart/2005/8/layout/chevron2"/>
    <dgm:cxn modelId="{1F230917-4612-4E39-89D0-4133DA00496E}" type="presParOf" srcId="{76160AEF-AFA7-4200-9F24-3A44DB398107}" destId="{9573D02F-54BB-4A33-8ECB-3397CB2E9DB5}" srcOrd="0" destOrd="0" presId="urn:microsoft.com/office/officeart/2005/8/layout/chevron2"/>
    <dgm:cxn modelId="{4AE202DE-80F9-4FA7-BB2A-3DEC6986DA81}" type="presParOf" srcId="{76160AEF-AFA7-4200-9F24-3A44DB398107}" destId="{4993BE7D-FCBE-4A27-874A-3AAF024ACC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9D8C1F-E2A1-4186-AADC-850B25B2053F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5A1D844-1D94-4028-B705-E004146FDE1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Work-Based Learning</a:t>
          </a:r>
        </a:p>
      </dgm:t>
    </dgm:pt>
    <dgm:pt modelId="{CB81FCFC-36AE-4898-9F5D-EB772BD2317A}" type="parTrans" cxnId="{6A6B0405-5837-4320-8970-45EEB607EB60}">
      <dgm:prSet/>
      <dgm:spPr/>
    </dgm:pt>
    <dgm:pt modelId="{94A2AADB-0E00-4884-BCBB-92E29F2494EA}" type="sibTrans" cxnId="{6A6B0405-5837-4320-8970-45EEB607EB60}">
      <dgm:prSet/>
      <dgm:spPr/>
    </dgm:pt>
    <dgm:pt modelId="{E6704DAE-D9C6-4889-9A00-10DC8E34024D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Internships/work experiences</a:t>
          </a:r>
        </a:p>
      </dgm:t>
    </dgm:pt>
    <dgm:pt modelId="{6FD7B9EA-58C9-42A9-A5DB-C22B7B6AFC63}" type="parTrans" cxnId="{876B347B-8EE0-4596-B505-08A3BD5F0A46}">
      <dgm:prSet/>
      <dgm:spPr/>
    </dgm:pt>
    <dgm:pt modelId="{B3642EEE-B46E-4087-A3EA-559F95A9D12E}" type="sibTrans" cxnId="{876B347B-8EE0-4596-B505-08A3BD5F0A46}">
      <dgm:prSet/>
      <dgm:spPr/>
    </dgm:pt>
    <dgm:pt modelId="{834DA869-EEF1-44A7-ACF2-B7B864FEAD72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Designed for learning job skills</a:t>
          </a:r>
        </a:p>
      </dgm:t>
    </dgm:pt>
    <dgm:pt modelId="{EE82958B-9079-4D58-8067-0B79469D72DD}" type="parTrans" cxnId="{D4E87355-32E2-47FF-AC01-B15EFFA37432}">
      <dgm:prSet/>
      <dgm:spPr/>
    </dgm:pt>
    <dgm:pt modelId="{468D2C29-BAE9-42FF-AB75-30725AFED811}" type="sibTrans" cxnId="{D4E87355-32E2-47FF-AC01-B15EFFA37432}">
      <dgm:prSet/>
      <dgm:spPr/>
    </dgm:pt>
    <dgm:pt modelId="{6B04F49B-8276-4879-93ED-6D62842B50A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Utilize natural supports</a:t>
          </a:r>
        </a:p>
      </dgm:t>
    </dgm:pt>
    <dgm:pt modelId="{D08FD222-D888-4E87-AABE-A8EBF16D2EC2}" type="parTrans" cxnId="{85E38CDA-8D8D-4E9E-A613-635924BB4E9D}">
      <dgm:prSet/>
      <dgm:spPr/>
    </dgm:pt>
    <dgm:pt modelId="{145CAC1B-2C61-4E24-8F69-5DF071486A30}" type="sibTrans" cxnId="{85E38CDA-8D8D-4E9E-A613-635924BB4E9D}">
      <dgm:prSet/>
      <dgm:spPr/>
    </dgm:pt>
    <dgm:pt modelId="{A59C4E0E-EB6D-400B-9D08-ECF1BFDE660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Learn how to maintain schedule and fulfill job duties</a:t>
          </a:r>
        </a:p>
      </dgm:t>
    </dgm:pt>
    <dgm:pt modelId="{92523FBA-CB4B-4E93-B6E4-618FB942E419}" type="parTrans" cxnId="{2C01A10F-7FF6-4AE5-887E-F6F528F0106C}">
      <dgm:prSet/>
      <dgm:spPr/>
    </dgm:pt>
    <dgm:pt modelId="{908E6F98-0737-4C66-B4DB-0DFC3F967B7D}" type="sibTrans" cxnId="{2C01A10F-7FF6-4AE5-887E-F6F528F0106C}">
      <dgm:prSet/>
      <dgm:spPr/>
    </dgm:pt>
    <dgm:pt modelId="{7D659A8C-5BEC-40E2-84D0-B62B7F2EEC98}" type="pres">
      <dgm:prSet presAssocID="{CE9D8C1F-E2A1-4186-AADC-850B25B2053F}" presName="linearFlow" presStyleCnt="0">
        <dgm:presLayoutVars>
          <dgm:dir/>
          <dgm:animLvl val="lvl"/>
          <dgm:resizeHandles val="exact"/>
        </dgm:presLayoutVars>
      </dgm:prSet>
      <dgm:spPr/>
    </dgm:pt>
    <dgm:pt modelId="{5CC76C9D-4AD5-451D-A89B-002934C540D1}" type="pres">
      <dgm:prSet presAssocID="{F5A1D844-1D94-4028-B705-E004146FDE15}" presName="composite" presStyleCnt="0"/>
      <dgm:spPr/>
    </dgm:pt>
    <dgm:pt modelId="{C7F0CE00-513D-49CE-8D15-E8A4CF765663}" type="pres">
      <dgm:prSet presAssocID="{F5A1D844-1D94-4028-B705-E004146FDE1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AB7DDC2-C8A2-477C-AF95-270A4E4259BA}" type="pres">
      <dgm:prSet presAssocID="{F5A1D844-1D94-4028-B705-E004146FDE1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A6B0405-5837-4320-8970-45EEB607EB60}" srcId="{CE9D8C1F-E2A1-4186-AADC-850B25B2053F}" destId="{F5A1D844-1D94-4028-B705-E004146FDE15}" srcOrd="0" destOrd="0" parTransId="{CB81FCFC-36AE-4898-9F5D-EB772BD2317A}" sibTransId="{94A2AADB-0E00-4884-BCBB-92E29F2494EA}"/>
    <dgm:cxn modelId="{2C01A10F-7FF6-4AE5-887E-F6F528F0106C}" srcId="{F5A1D844-1D94-4028-B705-E004146FDE15}" destId="{A59C4E0E-EB6D-400B-9D08-ECF1BFDE6606}" srcOrd="3" destOrd="0" parTransId="{92523FBA-CB4B-4E93-B6E4-618FB942E419}" sibTransId="{908E6F98-0737-4C66-B4DB-0DFC3F967B7D}"/>
    <dgm:cxn modelId="{2E224537-4C46-4917-9882-664272B7E03B}" type="presOf" srcId="{F5A1D844-1D94-4028-B705-E004146FDE15}" destId="{C7F0CE00-513D-49CE-8D15-E8A4CF765663}" srcOrd="0" destOrd="0" presId="urn:microsoft.com/office/officeart/2005/8/layout/chevron2"/>
    <dgm:cxn modelId="{8F3D6C37-8548-42C3-83A8-754B13A292FA}" type="presOf" srcId="{6B04F49B-8276-4879-93ED-6D62842B50AB}" destId="{0AB7DDC2-C8A2-477C-AF95-270A4E4259BA}" srcOrd="0" destOrd="2" presId="urn:microsoft.com/office/officeart/2005/8/layout/chevron2"/>
    <dgm:cxn modelId="{BA042350-42A9-46D4-88C6-AF390892E631}" type="presOf" srcId="{A59C4E0E-EB6D-400B-9D08-ECF1BFDE6606}" destId="{0AB7DDC2-C8A2-477C-AF95-270A4E4259BA}" srcOrd="0" destOrd="3" presId="urn:microsoft.com/office/officeart/2005/8/layout/chevron2"/>
    <dgm:cxn modelId="{D4E87355-32E2-47FF-AC01-B15EFFA37432}" srcId="{F5A1D844-1D94-4028-B705-E004146FDE15}" destId="{834DA869-EEF1-44A7-ACF2-B7B864FEAD72}" srcOrd="1" destOrd="0" parTransId="{EE82958B-9079-4D58-8067-0B79469D72DD}" sibTransId="{468D2C29-BAE9-42FF-AB75-30725AFED811}"/>
    <dgm:cxn modelId="{1FD48F62-EA56-4812-8D7D-187D731178EB}" type="presOf" srcId="{834DA869-EEF1-44A7-ACF2-B7B864FEAD72}" destId="{0AB7DDC2-C8A2-477C-AF95-270A4E4259BA}" srcOrd="0" destOrd="1" presId="urn:microsoft.com/office/officeart/2005/8/layout/chevron2"/>
    <dgm:cxn modelId="{094E116A-847A-44EC-8077-460A0DC7A0F2}" type="presOf" srcId="{CE9D8C1F-E2A1-4186-AADC-850B25B2053F}" destId="{7D659A8C-5BEC-40E2-84D0-B62B7F2EEC98}" srcOrd="0" destOrd="0" presId="urn:microsoft.com/office/officeart/2005/8/layout/chevron2"/>
    <dgm:cxn modelId="{876B347B-8EE0-4596-B505-08A3BD5F0A46}" srcId="{F5A1D844-1D94-4028-B705-E004146FDE15}" destId="{E6704DAE-D9C6-4889-9A00-10DC8E34024D}" srcOrd="0" destOrd="0" parTransId="{6FD7B9EA-58C9-42A9-A5DB-C22B7B6AFC63}" sibTransId="{B3642EEE-B46E-4087-A3EA-559F95A9D12E}"/>
    <dgm:cxn modelId="{A0C9AA80-3AE5-4385-AD9F-1875DFDCE7AF}" type="presOf" srcId="{E6704DAE-D9C6-4889-9A00-10DC8E34024D}" destId="{0AB7DDC2-C8A2-477C-AF95-270A4E4259BA}" srcOrd="0" destOrd="0" presId="urn:microsoft.com/office/officeart/2005/8/layout/chevron2"/>
    <dgm:cxn modelId="{85E38CDA-8D8D-4E9E-A613-635924BB4E9D}" srcId="{F5A1D844-1D94-4028-B705-E004146FDE15}" destId="{6B04F49B-8276-4879-93ED-6D62842B50AB}" srcOrd="2" destOrd="0" parTransId="{D08FD222-D888-4E87-AABE-A8EBF16D2EC2}" sibTransId="{145CAC1B-2C61-4E24-8F69-5DF071486A30}"/>
    <dgm:cxn modelId="{F9BC186B-2CFE-4DC9-8480-0C91A46DE2B4}" type="presParOf" srcId="{7D659A8C-5BEC-40E2-84D0-B62B7F2EEC98}" destId="{5CC76C9D-4AD5-451D-A89B-002934C540D1}" srcOrd="0" destOrd="0" presId="urn:microsoft.com/office/officeart/2005/8/layout/chevron2"/>
    <dgm:cxn modelId="{A550CA34-4586-4BD6-BFD9-368B28861309}" type="presParOf" srcId="{5CC76C9D-4AD5-451D-A89B-002934C540D1}" destId="{C7F0CE00-513D-49CE-8D15-E8A4CF765663}" srcOrd="0" destOrd="0" presId="urn:microsoft.com/office/officeart/2005/8/layout/chevron2"/>
    <dgm:cxn modelId="{96853499-7AB0-4047-A0C0-F97D1DFE37DD}" type="presParOf" srcId="{5CC76C9D-4AD5-451D-A89B-002934C540D1}" destId="{0AB7DDC2-C8A2-477C-AF95-270A4E4259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57E6FF-182C-4D24-AC5A-F6C00431B1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120F65-7FAA-44EE-A016-F2411F842F61}">
      <dgm:prSet/>
      <dgm:spPr/>
      <dgm:t>
        <a:bodyPr/>
        <a:lstStyle/>
        <a:p>
          <a:r>
            <a:rPr lang="en-US"/>
            <a:t>What is it?</a:t>
          </a:r>
        </a:p>
      </dgm:t>
    </dgm:pt>
    <dgm:pt modelId="{5A927D07-170C-414E-8FA5-A7ED209C65F0}" type="parTrans" cxnId="{F15E856D-F07C-412B-8E87-B842D80F0C84}">
      <dgm:prSet/>
      <dgm:spPr/>
      <dgm:t>
        <a:bodyPr/>
        <a:lstStyle/>
        <a:p>
          <a:endParaRPr lang="en-US"/>
        </a:p>
      </dgm:t>
    </dgm:pt>
    <dgm:pt modelId="{D9A04AD1-562E-48A9-9B26-B03A78A18660}" type="sibTrans" cxnId="{F15E856D-F07C-412B-8E87-B842D80F0C84}">
      <dgm:prSet/>
      <dgm:spPr/>
      <dgm:t>
        <a:bodyPr/>
        <a:lstStyle/>
        <a:p>
          <a:endParaRPr lang="en-US"/>
        </a:p>
      </dgm:t>
    </dgm:pt>
    <dgm:pt modelId="{7EB698AC-FAB5-44C0-B844-60EF329A4C22}">
      <dgm:prSet/>
      <dgm:spPr/>
      <dgm:t>
        <a:bodyPr/>
        <a:lstStyle/>
        <a:p>
          <a:r>
            <a:rPr lang="en-US"/>
            <a:t>How can it be helpful?</a:t>
          </a:r>
        </a:p>
      </dgm:t>
    </dgm:pt>
    <dgm:pt modelId="{0A5950B3-B5C9-4FBA-B666-7FD66335C82C}" type="parTrans" cxnId="{06E908B6-C0AD-40BC-9A9C-FEA77CA98486}">
      <dgm:prSet/>
      <dgm:spPr/>
      <dgm:t>
        <a:bodyPr/>
        <a:lstStyle/>
        <a:p>
          <a:endParaRPr lang="en-US"/>
        </a:p>
      </dgm:t>
    </dgm:pt>
    <dgm:pt modelId="{07A363A9-722B-46F1-A03F-A23ACC8E631A}" type="sibTrans" cxnId="{06E908B6-C0AD-40BC-9A9C-FEA77CA98486}">
      <dgm:prSet/>
      <dgm:spPr/>
      <dgm:t>
        <a:bodyPr/>
        <a:lstStyle/>
        <a:p>
          <a:endParaRPr lang="en-US"/>
        </a:p>
      </dgm:t>
    </dgm:pt>
    <dgm:pt modelId="{D6934EC7-E324-4719-83E4-E8255531CD8C}">
      <dgm:prSet/>
      <dgm:spPr/>
      <dgm:t>
        <a:bodyPr/>
        <a:lstStyle/>
        <a:p>
          <a:r>
            <a:rPr lang="en-US"/>
            <a:t>Process for becoming self-employed</a:t>
          </a:r>
        </a:p>
      </dgm:t>
    </dgm:pt>
    <dgm:pt modelId="{0A741F9E-EAA0-4CAA-AF56-217DCC31871C}" type="parTrans" cxnId="{75785C4F-84C5-498E-B131-FF91813F502F}">
      <dgm:prSet/>
      <dgm:spPr/>
      <dgm:t>
        <a:bodyPr/>
        <a:lstStyle/>
        <a:p>
          <a:endParaRPr lang="en-US"/>
        </a:p>
      </dgm:t>
    </dgm:pt>
    <dgm:pt modelId="{B7B0C0D0-261E-4363-8ADD-E35D0628FDF5}" type="sibTrans" cxnId="{75785C4F-84C5-498E-B131-FF91813F502F}">
      <dgm:prSet/>
      <dgm:spPr/>
      <dgm:t>
        <a:bodyPr/>
        <a:lstStyle/>
        <a:p>
          <a:endParaRPr lang="en-US"/>
        </a:p>
      </dgm:t>
    </dgm:pt>
    <dgm:pt modelId="{799270D4-10EF-49E2-B813-5714D1E3FB1B}">
      <dgm:prSet/>
      <dgm:spPr/>
      <dgm:t>
        <a:bodyPr/>
        <a:lstStyle/>
        <a:p>
          <a:r>
            <a:rPr lang="en-US"/>
            <a:t>What might student entrepreneurs with disabilities need to be successfully self-employed? </a:t>
          </a:r>
        </a:p>
      </dgm:t>
    </dgm:pt>
    <dgm:pt modelId="{E6014BBC-52D5-48C1-8175-74B50E135358}" type="parTrans" cxnId="{CD95250D-B4E4-4417-B638-29548A010B3F}">
      <dgm:prSet/>
      <dgm:spPr/>
      <dgm:t>
        <a:bodyPr/>
        <a:lstStyle/>
        <a:p>
          <a:endParaRPr lang="en-US"/>
        </a:p>
      </dgm:t>
    </dgm:pt>
    <dgm:pt modelId="{ABD759E8-1AC9-4D96-BC3F-CD490935AABA}" type="sibTrans" cxnId="{CD95250D-B4E4-4417-B638-29548A010B3F}">
      <dgm:prSet/>
      <dgm:spPr/>
      <dgm:t>
        <a:bodyPr/>
        <a:lstStyle/>
        <a:p>
          <a:endParaRPr lang="en-US"/>
        </a:p>
      </dgm:t>
    </dgm:pt>
    <dgm:pt modelId="{95FC4BA7-333B-4CE7-89BA-FA1D42FBF5C6}" type="pres">
      <dgm:prSet presAssocID="{2F57E6FF-182C-4D24-AC5A-F6C00431B161}" presName="linear" presStyleCnt="0">
        <dgm:presLayoutVars>
          <dgm:animLvl val="lvl"/>
          <dgm:resizeHandles val="exact"/>
        </dgm:presLayoutVars>
      </dgm:prSet>
      <dgm:spPr/>
    </dgm:pt>
    <dgm:pt modelId="{6F742C20-2BD1-4D0A-BC12-1A82948CAB73}" type="pres">
      <dgm:prSet presAssocID="{4D120F65-7FAA-44EE-A016-F2411F842F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01737F-D651-4C9E-BBF1-FA39933747EE}" type="pres">
      <dgm:prSet presAssocID="{D9A04AD1-562E-48A9-9B26-B03A78A18660}" presName="spacer" presStyleCnt="0"/>
      <dgm:spPr/>
    </dgm:pt>
    <dgm:pt modelId="{BDC2F344-56C4-4C5D-B9FD-9B5014755135}" type="pres">
      <dgm:prSet presAssocID="{7EB698AC-FAB5-44C0-B844-60EF329A4C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F8300B-181F-42B3-9B4F-B4C7A6EAEBB1}" type="pres">
      <dgm:prSet presAssocID="{07A363A9-722B-46F1-A03F-A23ACC8E631A}" presName="spacer" presStyleCnt="0"/>
      <dgm:spPr/>
    </dgm:pt>
    <dgm:pt modelId="{C51759A3-D47F-4962-A99A-9ED98EE35674}" type="pres">
      <dgm:prSet presAssocID="{D6934EC7-E324-4719-83E4-E8255531CD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BF3694-D281-46DA-A606-AF6B1B879397}" type="pres">
      <dgm:prSet presAssocID="{B7B0C0D0-261E-4363-8ADD-E35D0628FDF5}" presName="spacer" presStyleCnt="0"/>
      <dgm:spPr/>
    </dgm:pt>
    <dgm:pt modelId="{0331E5B0-5ECA-48C8-8B89-E7FE62F62DFA}" type="pres">
      <dgm:prSet presAssocID="{799270D4-10EF-49E2-B813-5714D1E3FB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EC5C0A-ECC6-4281-8A50-F36E05838614}" type="presOf" srcId="{799270D4-10EF-49E2-B813-5714D1E3FB1B}" destId="{0331E5B0-5ECA-48C8-8B89-E7FE62F62DFA}" srcOrd="0" destOrd="0" presId="urn:microsoft.com/office/officeart/2005/8/layout/vList2"/>
    <dgm:cxn modelId="{CD95250D-B4E4-4417-B638-29548A010B3F}" srcId="{2F57E6FF-182C-4D24-AC5A-F6C00431B161}" destId="{799270D4-10EF-49E2-B813-5714D1E3FB1B}" srcOrd="3" destOrd="0" parTransId="{E6014BBC-52D5-48C1-8175-74B50E135358}" sibTransId="{ABD759E8-1AC9-4D96-BC3F-CD490935AABA}"/>
    <dgm:cxn modelId="{75785C4F-84C5-498E-B131-FF91813F502F}" srcId="{2F57E6FF-182C-4D24-AC5A-F6C00431B161}" destId="{D6934EC7-E324-4719-83E4-E8255531CD8C}" srcOrd="2" destOrd="0" parTransId="{0A741F9E-EAA0-4CAA-AF56-217DCC31871C}" sibTransId="{B7B0C0D0-261E-4363-8ADD-E35D0628FDF5}"/>
    <dgm:cxn modelId="{F7226958-9DB6-42DA-90A6-D946A3B5CF70}" type="presOf" srcId="{4D120F65-7FAA-44EE-A016-F2411F842F61}" destId="{6F742C20-2BD1-4D0A-BC12-1A82948CAB73}" srcOrd="0" destOrd="0" presId="urn:microsoft.com/office/officeart/2005/8/layout/vList2"/>
    <dgm:cxn modelId="{F15E856D-F07C-412B-8E87-B842D80F0C84}" srcId="{2F57E6FF-182C-4D24-AC5A-F6C00431B161}" destId="{4D120F65-7FAA-44EE-A016-F2411F842F61}" srcOrd="0" destOrd="0" parTransId="{5A927D07-170C-414E-8FA5-A7ED209C65F0}" sibTransId="{D9A04AD1-562E-48A9-9B26-B03A78A18660}"/>
    <dgm:cxn modelId="{4B961591-9766-4F81-B437-B9A4FC52A029}" type="presOf" srcId="{2F57E6FF-182C-4D24-AC5A-F6C00431B161}" destId="{95FC4BA7-333B-4CE7-89BA-FA1D42FBF5C6}" srcOrd="0" destOrd="0" presId="urn:microsoft.com/office/officeart/2005/8/layout/vList2"/>
    <dgm:cxn modelId="{C807A5AE-8F5C-4DE8-AC22-2A757D878441}" type="presOf" srcId="{7EB698AC-FAB5-44C0-B844-60EF329A4C22}" destId="{BDC2F344-56C4-4C5D-B9FD-9B5014755135}" srcOrd="0" destOrd="0" presId="urn:microsoft.com/office/officeart/2005/8/layout/vList2"/>
    <dgm:cxn modelId="{06E908B6-C0AD-40BC-9A9C-FEA77CA98486}" srcId="{2F57E6FF-182C-4D24-AC5A-F6C00431B161}" destId="{7EB698AC-FAB5-44C0-B844-60EF329A4C22}" srcOrd="1" destOrd="0" parTransId="{0A5950B3-B5C9-4FBA-B666-7FD66335C82C}" sibTransId="{07A363A9-722B-46F1-A03F-A23ACC8E631A}"/>
    <dgm:cxn modelId="{E63B3BE7-F795-4012-981F-CEFFA3EF3764}" type="presOf" srcId="{D6934EC7-E324-4719-83E4-E8255531CD8C}" destId="{C51759A3-D47F-4962-A99A-9ED98EE35674}" srcOrd="0" destOrd="0" presId="urn:microsoft.com/office/officeart/2005/8/layout/vList2"/>
    <dgm:cxn modelId="{372AD448-4B04-4C9E-BF79-03F64894E3F2}" type="presParOf" srcId="{95FC4BA7-333B-4CE7-89BA-FA1D42FBF5C6}" destId="{6F742C20-2BD1-4D0A-BC12-1A82948CAB73}" srcOrd="0" destOrd="0" presId="urn:microsoft.com/office/officeart/2005/8/layout/vList2"/>
    <dgm:cxn modelId="{CEA8E5E4-20F6-45E0-9596-2CA5CE8A4455}" type="presParOf" srcId="{95FC4BA7-333B-4CE7-89BA-FA1D42FBF5C6}" destId="{BD01737F-D651-4C9E-BBF1-FA39933747EE}" srcOrd="1" destOrd="0" presId="urn:microsoft.com/office/officeart/2005/8/layout/vList2"/>
    <dgm:cxn modelId="{138CE16C-80F6-49E8-A041-93C534FECDDC}" type="presParOf" srcId="{95FC4BA7-333B-4CE7-89BA-FA1D42FBF5C6}" destId="{BDC2F344-56C4-4C5D-B9FD-9B5014755135}" srcOrd="2" destOrd="0" presId="urn:microsoft.com/office/officeart/2005/8/layout/vList2"/>
    <dgm:cxn modelId="{B6E6A6D7-850E-48AB-B3AB-876D9F7F7403}" type="presParOf" srcId="{95FC4BA7-333B-4CE7-89BA-FA1D42FBF5C6}" destId="{C5F8300B-181F-42B3-9B4F-B4C7A6EAEBB1}" srcOrd="3" destOrd="0" presId="urn:microsoft.com/office/officeart/2005/8/layout/vList2"/>
    <dgm:cxn modelId="{A248D476-89FA-4BE9-8F7D-C63A45057FA6}" type="presParOf" srcId="{95FC4BA7-333B-4CE7-89BA-FA1D42FBF5C6}" destId="{C51759A3-D47F-4962-A99A-9ED98EE35674}" srcOrd="4" destOrd="0" presId="urn:microsoft.com/office/officeart/2005/8/layout/vList2"/>
    <dgm:cxn modelId="{63DD8AAE-B464-4CD0-BEDE-719E481BE2D2}" type="presParOf" srcId="{95FC4BA7-333B-4CE7-89BA-FA1D42FBF5C6}" destId="{64BF3694-D281-46DA-A606-AF6B1B879397}" srcOrd="5" destOrd="0" presId="urn:microsoft.com/office/officeart/2005/8/layout/vList2"/>
    <dgm:cxn modelId="{F29A67A4-913E-4EA7-B905-3867E6F1D99E}" type="presParOf" srcId="{95FC4BA7-333B-4CE7-89BA-FA1D42FBF5C6}" destId="{0331E5B0-5ECA-48C8-8B89-E7FE62F62D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C9476-BFEC-4F18-BBEA-52C9FD42B097}">
      <dsp:nvSpPr>
        <dsp:cNvPr id="0" name=""/>
        <dsp:cNvSpPr/>
      </dsp:nvSpPr>
      <dsp:spPr>
        <a:xfrm>
          <a:off x="0" y="0"/>
          <a:ext cx="6124846" cy="7853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Transportation</a:t>
          </a:r>
          <a:endParaRPr lang="en-US" sz="2800" kern="1200"/>
        </a:p>
      </dsp:txBody>
      <dsp:txXfrm>
        <a:off x="23003" y="23003"/>
        <a:ext cx="5185469" cy="739374"/>
      </dsp:txXfrm>
    </dsp:sp>
    <dsp:sp modelId="{BC702D4D-1B8E-43BA-9330-0E4C1C74A3EE}">
      <dsp:nvSpPr>
        <dsp:cNvPr id="0" name=""/>
        <dsp:cNvSpPr/>
      </dsp:nvSpPr>
      <dsp:spPr>
        <a:xfrm>
          <a:off x="457374" y="894461"/>
          <a:ext cx="6124846" cy="785380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Limited Work Experiences</a:t>
          </a:r>
          <a:endParaRPr lang="en-US" sz="2800" kern="1200"/>
        </a:p>
      </dsp:txBody>
      <dsp:txXfrm>
        <a:off x="480377" y="917464"/>
        <a:ext cx="5110967" cy="739374"/>
      </dsp:txXfrm>
    </dsp:sp>
    <dsp:sp modelId="{965C481E-0F33-4BEB-9ADD-D6EB7E923DCB}">
      <dsp:nvSpPr>
        <dsp:cNvPr id="0" name=""/>
        <dsp:cNvSpPr/>
      </dsp:nvSpPr>
      <dsp:spPr>
        <a:xfrm>
          <a:off x="914749" y="1788923"/>
          <a:ext cx="6124846" cy="78538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Less Services/Supports</a:t>
          </a:r>
          <a:endParaRPr lang="en-US" sz="2800" kern="1200"/>
        </a:p>
      </dsp:txBody>
      <dsp:txXfrm>
        <a:off x="937752" y="1811926"/>
        <a:ext cx="5110967" cy="739374"/>
      </dsp:txXfrm>
    </dsp:sp>
    <dsp:sp modelId="{16AED357-4B34-434B-A5CD-ED84D82593C1}">
      <dsp:nvSpPr>
        <dsp:cNvPr id="0" name=""/>
        <dsp:cNvSpPr/>
      </dsp:nvSpPr>
      <dsp:spPr>
        <a:xfrm>
          <a:off x="1372124" y="2683384"/>
          <a:ext cx="6124846" cy="785380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Isolation</a:t>
          </a:r>
          <a:endParaRPr lang="en-US" sz="2800" kern="1200"/>
        </a:p>
      </dsp:txBody>
      <dsp:txXfrm>
        <a:off x="1395127" y="2706387"/>
        <a:ext cx="5110967" cy="739374"/>
      </dsp:txXfrm>
    </dsp:sp>
    <dsp:sp modelId="{E79C2E4E-FC9E-4602-A127-883CE670F46F}">
      <dsp:nvSpPr>
        <dsp:cNvPr id="0" name=""/>
        <dsp:cNvSpPr/>
      </dsp:nvSpPr>
      <dsp:spPr>
        <a:xfrm>
          <a:off x="1829499" y="3577846"/>
          <a:ext cx="6124846" cy="78538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People's Perceptions</a:t>
          </a:r>
          <a:endParaRPr lang="en-US" sz="2800" kern="1200"/>
        </a:p>
      </dsp:txBody>
      <dsp:txXfrm>
        <a:off x="1852502" y="3600849"/>
        <a:ext cx="5110967" cy="739374"/>
      </dsp:txXfrm>
    </dsp:sp>
    <dsp:sp modelId="{D4C51EF7-C981-4327-B081-575BCCB18AAE}">
      <dsp:nvSpPr>
        <dsp:cNvPr id="0" name=""/>
        <dsp:cNvSpPr/>
      </dsp:nvSpPr>
      <dsp:spPr>
        <a:xfrm>
          <a:off x="5614348" y="573764"/>
          <a:ext cx="510497" cy="510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729210" y="573764"/>
        <a:ext cx="280773" cy="384149"/>
      </dsp:txXfrm>
    </dsp:sp>
    <dsp:sp modelId="{2BE258AC-6E1D-4B2B-989E-4E822E65AB09}">
      <dsp:nvSpPr>
        <dsp:cNvPr id="0" name=""/>
        <dsp:cNvSpPr/>
      </dsp:nvSpPr>
      <dsp:spPr>
        <a:xfrm>
          <a:off x="6071723" y="1468225"/>
          <a:ext cx="510497" cy="510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86585" y="1468225"/>
        <a:ext cx="280773" cy="384149"/>
      </dsp:txXfrm>
    </dsp:sp>
    <dsp:sp modelId="{6DF23F1C-7B88-4B75-B583-3B7B01784365}">
      <dsp:nvSpPr>
        <dsp:cNvPr id="0" name=""/>
        <dsp:cNvSpPr/>
      </dsp:nvSpPr>
      <dsp:spPr>
        <a:xfrm>
          <a:off x="6529098" y="2349597"/>
          <a:ext cx="510497" cy="510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43960" y="2349597"/>
        <a:ext cx="280773" cy="384149"/>
      </dsp:txXfrm>
    </dsp:sp>
    <dsp:sp modelId="{B2F03EAD-F88F-4B25-BD07-BFA65242852E}">
      <dsp:nvSpPr>
        <dsp:cNvPr id="0" name=""/>
        <dsp:cNvSpPr/>
      </dsp:nvSpPr>
      <dsp:spPr>
        <a:xfrm>
          <a:off x="6986473" y="3252785"/>
          <a:ext cx="510497" cy="510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101335" y="3252785"/>
        <a:ext cx="280773" cy="384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E1C8-56B9-4E79-A7B2-406022AD837B}">
      <dsp:nvSpPr>
        <dsp:cNvPr id="0" name=""/>
        <dsp:cNvSpPr/>
      </dsp:nvSpPr>
      <dsp:spPr>
        <a:xfrm>
          <a:off x="947049" y="539"/>
          <a:ext cx="6221201" cy="3732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could we address barriers related 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Transportation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Limited Work Experiences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Less Available Supports/Services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Isolation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People's Perceptions</a:t>
          </a:r>
        </a:p>
      </dsp:txBody>
      <dsp:txXfrm>
        <a:off x="947049" y="539"/>
        <a:ext cx="6221201" cy="373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29D1-2E7D-4CFE-BF9A-B143AB9381A0}">
      <dsp:nvSpPr>
        <dsp:cNvPr id="0" name=""/>
        <dsp:cNvSpPr/>
      </dsp:nvSpPr>
      <dsp:spPr>
        <a:xfrm>
          <a:off x="0" y="54202"/>
          <a:ext cx="78867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Locally/family-owned businesses</a:t>
          </a:r>
        </a:p>
      </dsp:txBody>
      <dsp:txXfrm>
        <a:off x="35125" y="89327"/>
        <a:ext cx="7816450" cy="649299"/>
      </dsp:txXfrm>
    </dsp:sp>
    <dsp:sp modelId="{0343AB74-02C6-43F5-958A-3D25ED800554}">
      <dsp:nvSpPr>
        <dsp:cNvPr id="0" name=""/>
        <dsp:cNvSpPr/>
      </dsp:nvSpPr>
      <dsp:spPr>
        <a:xfrm>
          <a:off x="0" y="773752"/>
          <a:ext cx="78867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Greater flexibility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Local </a:t>
          </a:r>
          <a:r>
            <a:rPr lang="en-US" sz="2300" kern="1200">
              <a:latin typeface="Calibri Light" panose="020F0302020204030204"/>
            </a:rPr>
            <a:t>decision-making</a:t>
          </a:r>
          <a:r>
            <a:rPr lang="en-US" sz="2300" kern="1200"/>
            <a:t> </a:t>
          </a:r>
          <a:r>
            <a:rPr lang="en-US" sz="2300" kern="1200">
              <a:latin typeface="Calibri Light" panose="020F0302020204030204"/>
            </a:rPr>
            <a:t>powers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Less overarching corporate policies/procedures</a:t>
          </a:r>
        </a:p>
      </dsp:txBody>
      <dsp:txXfrm>
        <a:off x="0" y="773752"/>
        <a:ext cx="7886700" cy="1210950"/>
      </dsp:txXfrm>
    </dsp:sp>
    <dsp:sp modelId="{ECBE5C7A-856B-4ECC-BD23-02042F1EC306}">
      <dsp:nvSpPr>
        <dsp:cNvPr id="0" name=""/>
        <dsp:cNvSpPr/>
      </dsp:nvSpPr>
      <dsp:spPr>
        <a:xfrm>
          <a:off x="0" y="1984702"/>
          <a:ext cx="7886700" cy="71954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Nation’s major drivers of job growth</a:t>
          </a:r>
        </a:p>
      </dsp:txBody>
      <dsp:txXfrm>
        <a:off x="35125" y="2019827"/>
        <a:ext cx="7816450" cy="649299"/>
      </dsp:txXfrm>
    </dsp:sp>
    <dsp:sp modelId="{B6E734BE-1A11-4626-A394-8F41A5C866B4}">
      <dsp:nvSpPr>
        <dsp:cNvPr id="0" name=""/>
        <dsp:cNvSpPr/>
      </dsp:nvSpPr>
      <dsp:spPr>
        <a:xfrm>
          <a:off x="0" y="2790653"/>
          <a:ext cx="7886700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High </a:t>
          </a:r>
          <a:r>
            <a:rPr lang="en-US" sz="3000" kern="1200">
              <a:latin typeface="Calibri Light" panose="020F0302020204030204"/>
            </a:rPr>
            <a:t>demand</a:t>
          </a:r>
          <a:r>
            <a:rPr lang="en-US" sz="3000" kern="1200"/>
            <a:t> for </a:t>
          </a:r>
          <a:r>
            <a:rPr lang="en-US" sz="3000" kern="1200">
              <a:latin typeface="Calibri Light" panose="020F0302020204030204"/>
            </a:rPr>
            <a:t>employees</a:t>
          </a:r>
          <a:r>
            <a:rPr lang="en-US" sz="3000" kern="1200"/>
            <a:t> </a:t>
          </a:r>
        </a:p>
      </dsp:txBody>
      <dsp:txXfrm>
        <a:off x="35125" y="2825778"/>
        <a:ext cx="7816450" cy="649299"/>
      </dsp:txXfrm>
    </dsp:sp>
    <dsp:sp modelId="{82AB38FE-48E9-4100-8140-933945C8729B}">
      <dsp:nvSpPr>
        <dsp:cNvPr id="0" name=""/>
        <dsp:cNvSpPr/>
      </dsp:nvSpPr>
      <dsp:spPr>
        <a:xfrm>
          <a:off x="0" y="3510203"/>
          <a:ext cx="78867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Greater flexibility in required amount of hours, schedule, and conformity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More willing to hire previously overlooked candidates</a:t>
          </a:r>
        </a:p>
      </dsp:txBody>
      <dsp:txXfrm>
        <a:off x="0" y="3510203"/>
        <a:ext cx="7886700" cy="1117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CE026-3ED1-4255-8970-85B1FD46B1BB}">
      <dsp:nvSpPr>
        <dsp:cNvPr id="0" name=""/>
        <dsp:cNvSpPr/>
      </dsp:nvSpPr>
      <dsp:spPr>
        <a:xfrm>
          <a:off x="1577340" y="1359"/>
          <a:ext cx="630936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354022" rIns="122419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Connecting with other agencies/organizations</a:t>
          </a:r>
        </a:p>
      </dsp:txBody>
      <dsp:txXfrm>
        <a:off x="1577340" y="1359"/>
        <a:ext cx="6309360" cy="1393787"/>
      </dsp:txXfrm>
    </dsp:sp>
    <dsp:sp modelId="{1D9E35C3-5B27-45F8-8314-603ED7B86A29}">
      <dsp:nvSpPr>
        <dsp:cNvPr id="0" name=""/>
        <dsp:cNvSpPr/>
      </dsp:nvSpPr>
      <dsp:spPr>
        <a:xfrm>
          <a:off x="0" y="1359"/>
          <a:ext cx="157734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37675" rIns="83468" bIns="137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Connecting</a:t>
          </a:r>
        </a:p>
      </dsp:txBody>
      <dsp:txXfrm>
        <a:off x="0" y="1359"/>
        <a:ext cx="1577340" cy="1393787"/>
      </dsp:txXfrm>
    </dsp:sp>
    <dsp:sp modelId="{7D7C1836-E62F-49D3-BDC2-BA623AC1F885}">
      <dsp:nvSpPr>
        <dsp:cNvPr id="0" name=""/>
        <dsp:cNvSpPr/>
      </dsp:nvSpPr>
      <dsp:spPr>
        <a:xfrm>
          <a:off x="1577340" y="1478775"/>
          <a:ext cx="6309360" cy="1393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354022" rIns="122419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Building relationships with employers</a:t>
          </a:r>
        </a:p>
      </dsp:txBody>
      <dsp:txXfrm>
        <a:off x="1577340" y="1478775"/>
        <a:ext cx="6309360" cy="1393787"/>
      </dsp:txXfrm>
    </dsp:sp>
    <dsp:sp modelId="{E787013D-3281-49B8-AAE5-0EA91FEBCD7C}">
      <dsp:nvSpPr>
        <dsp:cNvPr id="0" name=""/>
        <dsp:cNvSpPr/>
      </dsp:nvSpPr>
      <dsp:spPr>
        <a:xfrm>
          <a:off x="0" y="1478775"/>
          <a:ext cx="157734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37675" rIns="83468" bIns="137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Building</a:t>
          </a:r>
        </a:p>
      </dsp:txBody>
      <dsp:txXfrm>
        <a:off x="0" y="1478775"/>
        <a:ext cx="1577340" cy="1393787"/>
      </dsp:txXfrm>
    </dsp:sp>
    <dsp:sp modelId="{D46CCCF6-B463-47D0-875B-3387BF050F1A}">
      <dsp:nvSpPr>
        <dsp:cNvPr id="0" name=""/>
        <dsp:cNvSpPr/>
      </dsp:nvSpPr>
      <dsp:spPr>
        <a:xfrm>
          <a:off x="1577340" y="2956190"/>
          <a:ext cx="6309360" cy="139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354022" rIns="122419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Fostering connections between students and families and their communities</a:t>
          </a:r>
        </a:p>
      </dsp:txBody>
      <dsp:txXfrm>
        <a:off x="1577340" y="2956190"/>
        <a:ext cx="6309360" cy="1393787"/>
      </dsp:txXfrm>
    </dsp:sp>
    <dsp:sp modelId="{8765BDB2-9CD5-400B-9ED5-586F2B3707DD}">
      <dsp:nvSpPr>
        <dsp:cNvPr id="0" name=""/>
        <dsp:cNvSpPr/>
      </dsp:nvSpPr>
      <dsp:spPr>
        <a:xfrm>
          <a:off x="0" y="2956190"/>
          <a:ext cx="157734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37675" rIns="83468" bIns="137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Fostering</a:t>
          </a:r>
        </a:p>
      </dsp:txBody>
      <dsp:txXfrm>
        <a:off x="0" y="2956190"/>
        <a:ext cx="1577340" cy="1393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B228C-0964-4267-9500-0452CDF62787}">
      <dsp:nvSpPr>
        <dsp:cNvPr id="0" name=""/>
        <dsp:cNvSpPr/>
      </dsp:nvSpPr>
      <dsp:spPr>
        <a:xfrm>
          <a:off x="125447" y="805990"/>
          <a:ext cx="999814" cy="999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83E82-8C06-43F8-B19A-7B8D9A28E535}">
      <dsp:nvSpPr>
        <dsp:cNvPr id="0" name=""/>
        <dsp:cNvSpPr/>
      </dsp:nvSpPr>
      <dsp:spPr>
        <a:xfrm>
          <a:off x="335408" y="1015951"/>
          <a:ext cx="579892" cy="5798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DB597-F00B-4645-9F4C-63AFD096C92C}">
      <dsp:nvSpPr>
        <dsp:cNvPr id="0" name=""/>
        <dsp:cNvSpPr/>
      </dsp:nvSpPr>
      <dsp:spPr>
        <a:xfrm>
          <a:off x="1339508" y="805990"/>
          <a:ext cx="2356705" cy="99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Worksite Tours</a:t>
          </a:r>
        </a:p>
      </dsp:txBody>
      <dsp:txXfrm>
        <a:off x="1339508" y="805990"/>
        <a:ext cx="2356705" cy="999814"/>
      </dsp:txXfrm>
    </dsp:sp>
    <dsp:sp modelId="{6F0C1092-B39C-4895-BF6A-1B5D798EC75F}">
      <dsp:nvSpPr>
        <dsp:cNvPr id="0" name=""/>
        <dsp:cNvSpPr/>
      </dsp:nvSpPr>
      <dsp:spPr>
        <a:xfrm>
          <a:off x="4106852" y="805990"/>
          <a:ext cx="999814" cy="999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69CFF-9637-4045-B4D2-CCBCFE0E8F4C}">
      <dsp:nvSpPr>
        <dsp:cNvPr id="0" name=""/>
        <dsp:cNvSpPr/>
      </dsp:nvSpPr>
      <dsp:spPr>
        <a:xfrm>
          <a:off x="4316813" y="1015951"/>
          <a:ext cx="579892" cy="5798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CF069-A2E6-4F5C-90D2-DD60069EAB8F}">
      <dsp:nvSpPr>
        <dsp:cNvPr id="0" name=""/>
        <dsp:cNvSpPr/>
      </dsp:nvSpPr>
      <dsp:spPr>
        <a:xfrm>
          <a:off x="5320912" y="805990"/>
          <a:ext cx="2356705" cy="99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Informational Interviews</a:t>
          </a:r>
        </a:p>
      </dsp:txBody>
      <dsp:txXfrm>
        <a:off x="5320912" y="805990"/>
        <a:ext cx="2356705" cy="999814"/>
      </dsp:txXfrm>
    </dsp:sp>
    <dsp:sp modelId="{55759036-1377-45A1-95C4-9A0D75778972}">
      <dsp:nvSpPr>
        <dsp:cNvPr id="0" name=""/>
        <dsp:cNvSpPr/>
      </dsp:nvSpPr>
      <dsp:spPr>
        <a:xfrm>
          <a:off x="125447" y="2545532"/>
          <a:ext cx="999814" cy="999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EA88D-5B3A-4BC6-B30D-D5C64518D8E2}">
      <dsp:nvSpPr>
        <dsp:cNvPr id="0" name=""/>
        <dsp:cNvSpPr/>
      </dsp:nvSpPr>
      <dsp:spPr>
        <a:xfrm>
          <a:off x="335408" y="2755493"/>
          <a:ext cx="579892" cy="5798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1C18C-56A0-4C1A-AEA2-02EE302BEC27}">
      <dsp:nvSpPr>
        <dsp:cNvPr id="0" name=""/>
        <dsp:cNvSpPr/>
      </dsp:nvSpPr>
      <dsp:spPr>
        <a:xfrm>
          <a:off x="1339508" y="2545532"/>
          <a:ext cx="2356705" cy="99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Job Shadowing</a:t>
          </a:r>
        </a:p>
      </dsp:txBody>
      <dsp:txXfrm>
        <a:off x="1339508" y="2545532"/>
        <a:ext cx="2356705" cy="999814"/>
      </dsp:txXfrm>
    </dsp:sp>
    <dsp:sp modelId="{27DC1ECF-4F24-46BE-B0D2-AB9512835B2D}">
      <dsp:nvSpPr>
        <dsp:cNvPr id="0" name=""/>
        <dsp:cNvSpPr/>
      </dsp:nvSpPr>
      <dsp:spPr>
        <a:xfrm>
          <a:off x="4106852" y="2545532"/>
          <a:ext cx="999814" cy="999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2FE0B-6240-4212-B8D9-842F7FEB9C98}">
      <dsp:nvSpPr>
        <dsp:cNvPr id="0" name=""/>
        <dsp:cNvSpPr/>
      </dsp:nvSpPr>
      <dsp:spPr>
        <a:xfrm>
          <a:off x="4316813" y="2755493"/>
          <a:ext cx="579892" cy="5798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5E6B5-3BB6-44E0-9143-81B58FECA3E1}">
      <dsp:nvSpPr>
        <dsp:cNvPr id="0" name=""/>
        <dsp:cNvSpPr/>
      </dsp:nvSpPr>
      <dsp:spPr>
        <a:xfrm>
          <a:off x="5320912" y="2545532"/>
          <a:ext cx="2356705" cy="99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Work-Based Learning</a:t>
          </a:r>
        </a:p>
      </dsp:txBody>
      <dsp:txXfrm>
        <a:off x="5320912" y="2545532"/>
        <a:ext cx="2356705" cy="999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F538-FFE1-4509-93BF-9C385138281B}">
      <dsp:nvSpPr>
        <dsp:cNvPr id="0" name=""/>
        <dsp:cNvSpPr/>
      </dsp:nvSpPr>
      <dsp:spPr>
        <a:xfrm rot="5400000">
          <a:off x="-652700" y="652700"/>
          <a:ext cx="4351338" cy="30459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Calibri Light" panose="020F0302020204030204"/>
            </a:rPr>
            <a:t>Worksite Tours</a:t>
          </a:r>
          <a:endParaRPr lang="en-US" sz="4400" kern="1200"/>
        </a:p>
      </dsp:txBody>
      <dsp:txXfrm rot="-5400000">
        <a:off x="1" y="1522967"/>
        <a:ext cx="3045936" cy="1305402"/>
      </dsp:txXfrm>
    </dsp:sp>
    <dsp:sp modelId="{4794D9D6-5C6A-4F46-8A6F-FEFFD9E6239D}">
      <dsp:nvSpPr>
        <dsp:cNvPr id="0" name=""/>
        <dsp:cNvSpPr/>
      </dsp:nvSpPr>
      <dsp:spPr>
        <a:xfrm rot="5400000">
          <a:off x="4052133" y="-1006196"/>
          <a:ext cx="2828369" cy="4840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Calibri Light" panose="020F0302020204030204"/>
            </a:rPr>
            <a:t>Low stakes opportunity to explore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Calibri Light" panose="020F0302020204030204"/>
            </a:rPr>
            <a:t>Provides opportunities for students to observe workplace models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Calibri Light" panose="020F0302020204030204"/>
            </a:rPr>
            <a:t>Consider barriers to accessibility</a:t>
          </a:r>
          <a:endParaRPr lang="en-US" sz="2600" kern="1200"/>
        </a:p>
      </dsp:txBody>
      <dsp:txXfrm rot="-5400000">
        <a:off x="3045936" y="138071"/>
        <a:ext cx="4702693" cy="2552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CABD7-7722-4B81-B52A-F0E9AA534069}">
      <dsp:nvSpPr>
        <dsp:cNvPr id="0" name=""/>
        <dsp:cNvSpPr/>
      </dsp:nvSpPr>
      <dsp:spPr>
        <a:xfrm rot="5400000">
          <a:off x="-652700" y="652700"/>
          <a:ext cx="4351338" cy="304593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Calibri Light" panose="020F0302020204030204"/>
            </a:rPr>
            <a:t>Informational Interviews</a:t>
          </a:r>
          <a:endParaRPr lang="en-US" sz="4300" kern="1200"/>
        </a:p>
      </dsp:txBody>
      <dsp:txXfrm rot="-5400000">
        <a:off x="1" y="1522967"/>
        <a:ext cx="3045936" cy="1305402"/>
      </dsp:txXfrm>
    </dsp:sp>
    <dsp:sp modelId="{232296DC-D2E1-4924-91C1-AB009ED2EEBF}">
      <dsp:nvSpPr>
        <dsp:cNvPr id="0" name=""/>
        <dsp:cNvSpPr/>
      </dsp:nvSpPr>
      <dsp:spPr>
        <a:xfrm rot="5400000">
          <a:off x="4052133" y="-1006196"/>
          <a:ext cx="2828369" cy="4840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Calibri Light" panose="020F0302020204030204"/>
            </a:rPr>
            <a:t>Students have pre-written questions to ask employers</a:t>
          </a:r>
          <a:endParaRPr lang="en-US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Calibri Light" panose="020F0302020204030204"/>
            </a:rPr>
            <a:t>Learn about business, employment expectations, needed skills</a:t>
          </a:r>
          <a:endParaRPr lang="en-US" sz="3000" kern="1200"/>
        </a:p>
      </dsp:txBody>
      <dsp:txXfrm rot="-5400000">
        <a:off x="3045936" y="138071"/>
        <a:ext cx="4702693" cy="2552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3D02F-54BB-4A33-8ECB-3397CB2E9DB5}">
      <dsp:nvSpPr>
        <dsp:cNvPr id="0" name=""/>
        <dsp:cNvSpPr/>
      </dsp:nvSpPr>
      <dsp:spPr>
        <a:xfrm rot="5400000">
          <a:off x="-652700" y="652700"/>
          <a:ext cx="4351338" cy="304593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Calibri Light" panose="020F0302020204030204"/>
            </a:rPr>
            <a:t>Job Shadowing</a:t>
          </a:r>
          <a:endParaRPr lang="en-US" sz="4400" kern="1200"/>
        </a:p>
      </dsp:txBody>
      <dsp:txXfrm rot="-5400000">
        <a:off x="1" y="1522967"/>
        <a:ext cx="3045936" cy="1305402"/>
      </dsp:txXfrm>
    </dsp:sp>
    <dsp:sp modelId="{4993BE7D-FCBE-4A27-874A-3AAF024ACCFF}">
      <dsp:nvSpPr>
        <dsp:cNvPr id="0" name=""/>
        <dsp:cNvSpPr/>
      </dsp:nvSpPr>
      <dsp:spPr>
        <a:xfrm rot="5400000">
          <a:off x="4052133" y="-1006196"/>
          <a:ext cx="2828369" cy="4840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Calibri Light" panose="020F0302020204030204"/>
            </a:rPr>
            <a:t>Students observe for an extended period of time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Calibri Light" panose="020F0302020204030204"/>
            </a:rPr>
            <a:t>Begin to learn daily operations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Calibri Light" panose="020F0302020204030204"/>
            </a:rPr>
            <a:t>Develop connections with employees</a:t>
          </a:r>
        </a:p>
      </dsp:txBody>
      <dsp:txXfrm rot="-5400000">
        <a:off x="3045936" y="138071"/>
        <a:ext cx="4702693" cy="2552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0CE00-513D-49CE-8D15-E8A4CF765663}">
      <dsp:nvSpPr>
        <dsp:cNvPr id="0" name=""/>
        <dsp:cNvSpPr/>
      </dsp:nvSpPr>
      <dsp:spPr>
        <a:xfrm rot="5400000">
          <a:off x="-652700" y="652700"/>
          <a:ext cx="4351338" cy="304593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Calibri Light" panose="020F0302020204030204"/>
            </a:rPr>
            <a:t>Work-Based Learning</a:t>
          </a:r>
        </a:p>
      </dsp:txBody>
      <dsp:txXfrm rot="-5400000">
        <a:off x="1" y="1522967"/>
        <a:ext cx="3045936" cy="1305402"/>
      </dsp:txXfrm>
    </dsp:sp>
    <dsp:sp modelId="{0AB7DDC2-C8A2-477C-AF95-270A4E4259BA}">
      <dsp:nvSpPr>
        <dsp:cNvPr id="0" name=""/>
        <dsp:cNvSpPr/>
      </dsp:nvSpPr>
      <dsp:spPr>
        <a:xfrm rot="5400000">
          <a:off x="4052133" y="-1006196"/>
          <a:ext cx="2828369" cy="4840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Internships/work experiences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Designed for learning job skills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Utilize natural supports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Learn how to maintain schedule and fulfill job duties</a:t>
          </a:r>
        </a:p>
      </dsp:txBody>
      <dsp:txXfrm rot="-5400000">
        <a:off x="3045936" y="138071"/>
        <a:ext cx="4702693" cy="2552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42C20-2BD1-4D0A-BC12-1A82948CAB73}">
      <dsp:nvSpPr>
        <dsp:cNvPr id="0" name=""/>
        <dsp:cNvSpPr/>
      </dsp:nvSpPr>
      <dsp:spPr>
        <a:xfrm>
          <a:off x="0" y="81411"/>
          <a:ext cx="78867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it?</a:t>
          </a:r>
        </a:p>
      </dsp:txBody>
      <dsp:txXfrm>
        <a:off x="48481" y="129892"/>
        <a:ext cx="7789738" cy="896166"/>
      </dsp:txXfrm>
    </dsp:sp>
    <dsp:sp modelId="{BDC2F344-56C4-4C5D-B9FD-9B5014755135}">
      <dsp:nvSpPr>
        <dsp:cNvPr id="0" name=""/>
        <dsp:cNvSpPr/>
      </dsp:nvSpPr>
      <dsp:spPr>
        <a:xfrm>
          <a:off x="0" y="1146540"/>
          <a:ext cx="7886700" cy="9931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can it be helpful?</a:t>
          </a:r>
        </a:p>
      </dsp:txBody>
      <dsp:txXfrm>
        <a:off x="48481" y="1195021"/>
        <a:ext cx="7789738" cy="896166"/>
      </dsp:txXfrm>
    </dsp:sp>
    <dsp:sp modelId="{C51759A3-D47F-4962-A99A-9ED98EE35674}">
      <dsp:nvSpPr>
        <dsp:cNvPr id="0" name=""/>
        <dsp:cNvSpPr/>
      </dsp:nvSpPr>
      <dsp:spPr>
        <a:xfrm>
          <a:off x="0" y="2211669"/>
          <a:ext cx="7886700" cy="9931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Process for becoming self-employed</a:t>
          </a:r>
        </a:p>
      </dsp:txBody>
      <dsp:txXfrm>
        <a:off x="48481" y="2260150"/>
        <a:ext cx="7789738" cy="896166"/>
      </dsp:txXfrm>
    </dsp:sp>
    <dsp:sp modelId="{0331E5B0-5ECA-48C8-8B89-E7FE62F62DFA}">
      <dsp:nvSpPr>
        <dsp:cNvPr id="0" name=""/>
        <dsp:cNvSpPr/>
      </dsp:nvSpPr>
      <dsp:spPr>
        <a:xfrm>
          <a:off x="0" y="3276797"/>
          <a:ext cx="7886700" cy="9931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might student entrepreneurs with disabilities need to be successfully self-employed? </a:t>
          </a:r>
        </a:p>
      </dsp:txBody>
      <dsp:txXfrm>
        <a:off x="48481" y="3325278"/>
        <a:ext cx="7789738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74E0-FF1C-4E4F-AEF1-3C72685CC0B1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C4A4-C6F6-6145-B69D-4DF6DC83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bca68c7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bca68c7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fbca68c7e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c133044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dc133044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dc133044d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c133044d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dc133044d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dc133044d3_0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dc133044d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dc133044d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>
              <a:solidFill>
                <a:srgbClr val="0563C1"/>
              </a:solidFill>
              <a:cs typeface="Calibri"/>
            </a:endParaRPr>
          </a:p>
        </p:txBody>
      </p:sp>
      <p:sp>
        <p:nvSpPr>
          <p:cNvPr id="235" name="Google Shape;235;g1dc133044d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dc133044d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dc133044d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dc133044d3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1b868cca94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1b868cca94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c133044d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dc133044d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dc133044d3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bca68c7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bca68c7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USDA - open countryside, rural towns (</a:t>
            </a:r>
            <a:r>
              <a:rPr lang="en-US" sz="1800" b="1"/>
              <a:t>places with fewer than 2,500 people</a:t>
            </a:r>
            <a:r>
              <a:rPr lang="en-US" sz="1800"/>
              <a:t>), and. urban areas with populations ranging from 2,500 to 49,999 that are not part of larger labor market areas.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fbca68c7e0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bca68c7e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bca68c7e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fbca68c7e0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05c624c8d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05c624c8d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Calibri"/>
              <a:ea typeface="Arial"/>
              <a:cs typeface="Calibri"/>
            </a:endParaRPr>
          </a:p>
        </p:txBody>
      </p:sp>
      <p:sp>
        <p:nvSpPr>
          <p:cNvPr id="171" name="Google Shape;171;g205c624c8d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c133044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c133044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dc133044d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First answer for themselves, then for a student.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4C4A4-C6F6-6145-B69D-4DF6DC83DF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bca68c7e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bca68c7e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</a:t>
            </a:r>
            <a:r>
              <a:rPr lang="en-US" err="1"/>
              <a:t>advocacy.sba.gov</a:t>
            </a:r>
            <a:r>
              <a:rPr lang="en-US"/>
              <a:t>/wp-content/uploads/2022/08/Small-Business-Economic-Profile-</a:t>
            </a:r>
            <a:r>
              <a:rPr lang="en-US" err="1"/>
              <a:t>WA.pdf</a:t>
            </a:r>
            <a:r>
              <a:rPr lang="en-US"/>
              <a:t> </a:t>
            </a:r>
            <a:endParaRPr/>
          </a:p>
        </p:txBody>
      </p:sp>
      <p:sp>
        <p:nvSpPr>
          <p:cNvPr id="142" name="Google Shape;142;g1fbca68c7e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5c624c8d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5c624c8d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Char char="●"/>
            </a:pPr>
            <a:endParaRPr lang="en-US">
              <a:latin typeface="Arial"/>
              <a:ea typeface="Arial"/>
              <a:cs typeface="Arial"/>
            </a:endParaRPr>
          </a:p>
        </p:txBody>
      </p:sp>
      <p:sp>
        <p:nvSpPr>
          <p:cNvPr id="149" name="Google Shape;149;g205c624c8d7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5c624c8d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5c624c8d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cs typeface="Calibri"/>
              </a:rPr>
              <a:t>ADD IN EXAMPLES OF WASHINGTON INDUSTRIES</a:t>
            </a:r>
          </a:p>
        </p:txBody>
      </p:sp>
      <p:sp>
        <p:nvSpPr>
          <p:cNvPr id="163" name="Google Shape;163;g205c624c8d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20000" y="1641543"/>
            <a:ext cx="7704000" cy="44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86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51556" y="720000"/>
            <a:ext cx="7440900" cy="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38634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23507" y="1536633"/>
            <a:ext cx="38634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66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>
            <a:spLocks noGrp="1"/>
          </p:cNvSpPr>
          <p:nvPr>
            <p:ph type="subTitle" idx="1"/>
          </p:nvPr>
        </p:nvSpPr>
        <p:spPr>
          <a:xfrm>
            <a:off x="719949" y="5941767"/>
            <a:ext cx="19314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7872051" y="5941767"/>
            <a:ext cx="5520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618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507367"/>
            <a:ext cx="7530300" cy="42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05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516800"/>
            <a:ext cx="7704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2"/>
          </p:nvPr>
        </p:nvSpPr>
        <p:spPr>
          <a:xfrm>
            <a:off x="719949" y="5941767"/>
            <a:ext cx="19314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872051" y="5941767"/>
            <a:ext cx="5520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r" rtl="0"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8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>
            <a:spLocks noGrp="1"/>
          </p:cNvSpPr>
          <p:nvPr>
            <p:ph type="subTitle" idx="1"/>
          </p:nvPr>
        </p:nvSpPr>
        <p:spPr>
          <a:xfrm>
            <a:off x="2489700" y="3687915"/>
            <a:ext cx="41646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2489700" y="1743083"/>
            <a:ext cx="4164600" cy="1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6"/>
          <p:cNvSpPr txBox="1">
            <a:spLocks noGrp="1"/>
          </p:cNvSpPr>
          <p:nvPr>
            <p:ph type="sldNum" idx="12"/>
          </p:nvPr>
        </p:nvSpPr>
        <p:spPr>
          <a:xfrm>
            <a:off x="7872051" y="5941767"/>
            <a:ext cx="552000" cy="2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2"/>
          </p:nvPr>
        </p:nvSpPr>
        <p:spPr>
          <a:xfrm>
            <a:off x="719949" y="5941767"/>
            <a:ext cx="19314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52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720000" y="516800"/>
            <a:ext cx="77016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50" name="Google Shape;350;p33"/>
          <p:cNvSpPr txBox="1">
            <a:spLocks noGrp="1"/>
          </p:cNvSpPr>
          <p:nvPr>
            <p:ph type="subTitle" idx="1"/>
          </p:nvPr>
        </p:nvSpPr>
        <p:spPr>
          <a:xfrm>
            <a:off x="719949" y="5941767"/>
            <a:ext cx="19314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sldNum" idx="12"/>
          </p:nvPr>
        </p:nvSpPr>
        <p:spPr>
          <a:xfrm>
            <a:off x="7872051" y="5941767"/>
            <a:ext cx="5520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9329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subTitle" idx="1"/>
          </p:nvPr>
        </p:nvSpPr>
        <p:spPr>
          <a:xfrm>
            <a:off x="851492" y="3163967"/>
            <a:ext cx="2139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2"/>
          </p:nvPr>
        </p:nvSpPr>
        <p:spPr>
          <a:xfrm>
            <a:off x="851492" y="3859299"/>
            <a:ext cx="21390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3"/>
          </p:nvPr>
        </p:nvSpPr>
        <p:spPr>
          <a:xfrm>
            <a:off x="3502500" y="3163967"/>
            <a:ext cx="2139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4"/>
          </p:nvPr>
        </p:nvSpPr>
        <p:spPr>
          <a:xfrm>
            <a:off x="3502500" y="3859299"/>
            <a:ext cx="21390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5"/>
          </p:nvPr>
        </p:nvSpPr>
        <p:spPr>
          <a:xfrm>
            <a:off x="6153508" y="3163967"/>
            <a:ext cx="2139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6"/>
          </p:nvPr>
        </p:nvSpPr>
        <p:spPr>
          <a:xfrm>
            <a:off x="6153508" y="3859299"/>
            <a:ext cx="21390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720000" y="516800"/>
            <a:ext cx="7704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7"/>
          </p:nvPr>
        </p:nvSpPr>
        <p:spPr>
          <a:xfrm>
            <a:off x="719949" y="5941767"/>
            <a:ext cx="19314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 b="1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Varela"/>
              <a:buNone/>
              <a:defRPr sz="800">
                <a:solidFill>
                  <a:schemeClr val="accent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7872051" y="5941767"/>
            <a:ext cx="552000" cy="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80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ash open">
  <p:cSld name="Splash ope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>
            <a:off x="0" y="-139813"/>
            <a:ext cx="9158869" cy="7302613"/>
          </a:xfrm>
          <a:prstGeom prst="rect">
            <a:avLst/>
          </a:prstGeom>
          <a:solidFill>
            <a:srgbClr val="001E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4" descr="UMaine_fullcrest_logo4c_revers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5984233"/>
            <a:ext cx="2667000" cy="84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3">
            <a:alphaModFix/>
          </a:blip>
          <a:srcRect l="121" t="8252" r="-121" b="12004"/>
          <a:stretch/>
        </p:blipFill>
        <p:spPr>
          <a:xfrm>
            <a:off x="0" y="-139813"/>
            <a:ext cx="917508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5358161" y="6027529"/>
            <a:ext cx="358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rgbClr val="66A6CF"/>
              </a:buClr>
              <a:buSzPts val="1800"/>
              <a:buNone/>
              <a:defRPr sz="1800">
                <a:solidFill>
                  <a:srgbClr val="66A6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/>
          <p:nvPr/>
        </p:nvSpPr>
        <p:spPr>
          <a:xfrm flipH="1">
            <a:off x="-15542" y="1619391"/>
            <a:ext cx="9175083" cy="2383198"/>
          </a:xfrm>
          <a:prstGeom prst="rtTriangle">
            <a:avLst/>
          </a:prstGeom>
          <a:solidFill>
            <a:srgbClr val="001E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4"/>
          <p:cNvCxnSpPr/>
          <p:nvPr/>
        </p:nvCxnSpPr>
        <p:spPr>
          <a:xfrm rot="10800000" flipH="1">
            <a:off x="4899" y="1752600"/>
            <a:ext cx="9162077" cy="2412467"/>
          </a:xfrm>
          <a:prstGeom prst="straightConnector1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404476" y="2896225"/>
            <a:ext cx="4762500" cy="21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9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2491740"/>
            <a:ext cx="8229600" cy="360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grpSp>
        <p:nvGrpSpPr>
          <p:cNvPr id="21" name="Google Shape;21;p5"/>
          <p:cNvGrpSpPr/>
          <p:nvPr/>
        </p:nvGrpSpPr>
        <p:grpSpPr>
          <a:xfrm>
            <a:off x="0" y="0"/>
            <a:ext cx="9144000" cy="914400"/>
            <a:chOff x="0" y="0"/>
            <a:chExt cx="9144000" cy="914400"/>
          </a:xfrm>
        </p:grpSpPr>
        <p:sp>
          <p:nvSpPr>
            <p:cNvPr id="22" name="Google Shape;22;p5"/>
            <p:cNvSpPr/>
            <p:nvPr/>
          </p:nvSpPr>
          <p:spPr>
            <a:xfrm rot="10800000">
              <a:off x="304800" y="685800"/>
              <a:ext cx="685800" cy="228600"/>
            </a:xfrm>
            <a:prstGeom prst="triangle">
              <a:avLst>
                <a:gd name="adj" fmla="val 50000"/>
              </a:avLst>
            </a:prstGeom>
            <a:solidFill>
              <a:srgbClr val="001E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0" y="0"/>
              <a:ext cx="9144000" cy="762000"/>
            </a:xfrm>
            <a:prstGeom prst="rect">
              <a:avLst/>
            </a:prstGeom>
            <a:solidFill>
              <a:srgbClr val="001E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Google Shape;24;p5" descr="UMaine_fullcrest_logo4c_revers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152400"/>
            <a:ext cx="1981200" cy="6303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1097757"/>
            <a:ext cx="8229600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56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56F2-5599-FF47-BA88-E4841354444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D0AE-25E5-0E4C-AD84-E28BFA29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erce.wa.gov/growing-the-economy/key-secto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2004-02-29_Ball_point_pen_writing.jpg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erce.wa.gov/growing-the-economy/business-services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sbd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shs.wa.gov/sites/default/files/dvr/DSHS%20DVR%20Program%20Opportunities.pdf" TargetMode="External"/><Relationship Id="rId5" Type="http://schemas.openxmlformats.org/officeDocument/2006/relationships/hyperlink" Target="https://www.arc-spokane.org/boss" TargetMode="External"/><Relationship Id="rId4" Type="http://schemas.openxmlformats.org/officeDocument/2006/relationships/hyperlink" Target="https://www.cie-nw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&#8211;holly.whittenburg@ws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hyperlink" Target="mailto:josh.taylor@wsu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vocacy.sba.gov/wp-content/uploads/2022/08/Small-Business-Economic-Profile-WA.pdf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of the College of Education at Washington State University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32" y="5801741"/>
            <a:ext cx="1515532" cy="6010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6333" y="322745"/>
            <a:ext cx="6011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Leveraging Rural Strengths and Developing Community Partnerships: Strategies for Supporting Effective Coordinated Transition Services  </a:t>
            </a:r>
            <a:endParaRPr lang="en-US" sz="1050"/>
          </a:p>
        </p:txBody>
      </p:sp>
      <p:sp>
        <p:nvSpPr>
          <p:cNvPr id="19" name="TextBox 18"/>
          <p:cNvSpPr txBox="1"/>
          <p:nvPr/>
        </p:nvSpPr>
        <p:spPr>
          <a:xfrm>
            <a:off x="2205564" y="3841346"/>
            <a:ext cx="483446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rebuchet MS"/>
                <a:ea typeface="Trebuchet MS" charset="0"/>
                <a:cs typeface="Trebuchet MS" charset="0"/>
              </a:rPr>
              <a:t>Josh Taylor, PhD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Trebuchet MS"/>
                <a:ea typeface="Trebuchet MS" charset="0"/>
                <a:cs typeface="Trebuchet MS" charset="0"/>
              </a:rPr>
              <a:t>Holly Whittenburg, PhD</a:t>
            </a:r>
            <a:endParaRPr lang="en-US" sz="2800">
              <a:solidFill>
                <a:schemeClr val="bg1"/>
              </a:solidFill>
              <a:latin typeface="Trebuchet M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53594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7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5c624c8d7_0_1"/>
          <p:cNvSpPr txBox="1">
            <a:spLocks noGrp="1"/>
          </p:cNvSpPr>
          <p:nvPr>
            <p:ph type="title"/>
          </p:nvPr>
        </p:nvSpPr>
        <p:spPr>
          <a:xfrm>
            <a:off x="498022" y="2640240"/>
            <a:ext cx="3595007" cy="13255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Rural Asset: </a:t>
            </a:r>
            <a:r>
              <a:rPr lang="en-US">
                <a:hlinkClick r:id="rId3"/>
              </a:rPr>
              <a:t>Unique Industries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B81EE-B779-FC62-A2C6-4A537076B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410B20-A77E-8795-EDFE-C0583ED4BC92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CPI banner graphic showing rural industries like wind power, lumber, and farming. ">
            <a:extLst>
              <a:ext uri="{FF2B5EF4-FFF2-40B4-BE49-F238E27FC236}">
                <a16:creationId xmlns:a16="http://schemas.microsoft.com/office/drawing/2014/main" id="{3708C5B3-C5D7-D858-63FC-5689709A6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9" y="65103"/>
            <a:ext cx="2656113" cy="67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bca68c7e0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87" name="Google Shape;187;g1fbca68c7e0_0_15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695770" cy="4351338"/>
          </a:xfrm>
          <a:prstGeom prst="rect">
            <a:avLst/>
          </a:prstGeom>
          <a:solidFill>
            <a:srgbClr val="9C1B3C"/>
          </a:solidFill>
        </p:spPr>
        <p:txBody>
          <a:bodyPr spcFirstLastPara="1" wrap="square" lIns="0" tIns="0" rIns="91425" bIns="45700" anchor="ctr" anchorCtr="0">
            <a:normAutofit/>
          </a:bodyPr>
          <a:lstStyle/>
          <a:p>
            <a:pPr marL="76200" indent="0" algn="ctr">
              <a:lnSpc>
                <a:spcPct val="115000"/>
              </a:lnSpc>
              <a:spcBef>
                <a:spcPts val="0"/>
              </a:spcBef>
              <a:buSzPts val="2400"/>
              <a:buNone/>
            </a:pPr>
            <a:r>
              <a:rPr lang="en-US" sz="4400">
                <a:solidFill>
                  <a:schemeClr val="bg1"/>
                </a:solidFill>
              </a:rPr>
              <a:t>How can we leverage assets of rural communities to improve transition services for students with disabilities?</a:t>
            </a:r>
            <a:endParaRPr lang="en-US" sz="4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6A56A-CEC4-8A16-EAF2-5D48498B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FBFBD5-0B15-9971-E986-627C0E58662B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5831-A428-81BE-E3CF-B1212728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417" y="1138036"/>
            <a:ext cx="4083287" cy="1402470"/>
          </a:xfrm>
        </p:spPr>
        <p:txBody>
          <a:bodyPr anchor="t">
            <a:normAutofit/>
          </a:bodyPr>
          <a:lstStyle/>
          <a:p>
            <a:r>
              <a:rPr lang="en-US" sz="3200">
                <a:cs typeface="Calibri Light"/>
              </a:rPr>
              <a:t>Student-Centered Planning </a:t>
            </a:r>
            <a:endParaRPr lang="en-US" sz="3200"/>
          </a:p>
        </p:txBody>
      </p:sp>
      <p:pic>
        <p:nvPicPr>
          <p:cNvPr id="5" name="Picture 4" descr="Multi-coloured push pins connected by a black wire">
            <a:extLst>
              <a:ext uri="{FF2B5EF4-FFF2-40B4-BE49-F238E27FC236}">
                <a16:creationId xmlns:a16="http://schemas.microsoft.com/office/drawing/2014/main" id="{EA2EBD14-4BDB-5804-187F-AC9165658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2" r="52690" b="-3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B129D-82DF-21CF-DDAB-1F641C88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17" y="2551176"/>
            <a:ext cx="4083287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cs typeface="Calibri"/>
              </a:rPr>
              <a:t>Student preferences, interests, needs, and strengths (PINS)</a:t>
            </a:r>
          </a:p>
          <a:p>
            <a:r>
              <a:rPr lang="en-US" sz="2400">
                <a:cs typeface="Calibri"/>
              </a:rPr>
              <a:t>Collaborative planning</a:t>
            </a:r>
          </a:p>
          <a:p>
            <a:r>
              <a:rPr lang="en-US" sz="2400">
                <a:cs typeface="Calibri"/>
              </a:rPr>
              <a:t>Career development</a:t>
            </a:r>
          </a:p>
          <a:p>
            <a:r>
              <a:rPr lang="en-US" sz="2400">
                <a:cs typeface="Calibri"/>
              </a:rPr>
              <a:t>Match between student goals, different plans, and services and training </a:t>
            </a:r>
          </a:p>
          <a:p>
            <a:pPr marL="0" indent="0">
              <a:buNone/>
            </a:pPr>
            <a:endParaRPr lang="en-US" sz="1700">
              <a:cs typeface="Calibri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CB63523-A859-4F3A-C03C-A8C74B6EB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4010D2-AB5B-7840-9781-48AA88F01DD9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1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003C-D914-026C-61B4-06AAA2B9F45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>
                <a:cs typeface="Calibri Light"/>
              </a:rPr>
              <a:t>Developing Community Partnerships</a:t>
            </a:r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C8212DE-C8BD-2105-21B0-CD10CB51A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4786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E55D15-3B8C-DE7F-7CEB-662AD954B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B3F685-2590-4BB6-508C-5BC8309F3903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2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dc133044d3_0_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91425" bIns="45700" anchor="ctr" anchorCtr="0">
            <a:normAutofit/>
          </a:bodyPr>
          <a:lstStyle/>
          <a:p>
            <a:pPr marL="457200" lvl="0" indent="-444500" algn="l" rtl="0">
              <a:spcBef>
                <a:spcPts val="48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What is it?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How to do it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Benefits </a:t>
            </a:r>
            <a:endParaRPr sz="3400"/>
          </a:p>
        </p:txBody>
      </p:sp>
      <p:pic>
        <p:nvPicPr>
          <p:cNvPr id="223" name="Google Shape;223;g1dc133044d3_0_6" descr="A aerial view of a small tow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299" y="2492829"/>
            <a:ext cx="5033302" cy="298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9C5068-157B-2BD2-5A39-E9A742B34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839B48-D36B-290D-6F41-109F7CAEEB39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51A9593-9A6F-7CBA-6B67-568870E9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1333"/>
            <a:ext cx="7886700" cy="759356"/>
          </a:xfrm>
        </p:spPr>
        <p:txBody>
          <a:bodyPr/>
          <a:lstStyle/>
          <a:p>
            <a:r>
              <a:rPr lang="en-US"/>
              <a:t>Community Resource Mapping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ED71-B2EF-B2D5-D211-CFFADF83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Let's Try It!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6E4F-4033-E7BE-3C5B-33BBA492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Community resource mapping 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B085C20E-13A9-7858-AC81-0677CE95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1567E-0057-01A5-6D77-05110E0B50D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A map with red pins on it&#10;&#10;Description automatically generated">
            <a:extLst>
              <a:ext uri="{FF2B5EF4-FFF2-40B4-BE49-F238E27FC236}">
                <a16:creationId xmlns:a16="http://schemas.microsoft.com/office/drawing/2014/main" id="{C57D0331-4CA7-EC60-C637-6E5311DB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399130"/>
            <a:ext cx="3969834" cy="29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14C4-EEFF-B1F6-DE29-C31FC53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Connecting Students with Businesses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B03115A-3980-99BE-DCEF-5827F1CC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64199"/>
              </p:ext>
            </p:extLst>
          </p:nvPr>
        </p:nvGraphicFramePr>
        <p:xfrm>
          <a:off x="628650" y="1825625"/>
          <a:ext cx="780306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678C7A4F-D72F-6342-9AE4-53F318803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A089BE-D536-15EC-0822-769F0978D64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14C4-EEFF-B1F6-DE29-C31FC53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Connecting Students with Businesses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B03115A-3980-99BE-DCEF-5827F1CC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171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678C7A4F-D72F-6342-9AE4-53F318803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A089BE-D536-15EC-0822-769F0978D64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7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14C4-EEFF-B1F6-DE29-C31FC53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Connecting Students with Businesses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B03115A-3980-99BE-DCEF-5827F1CC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6163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678C7A4F-D72F-6342-9AE4-53F318803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A089BE-D536-15EC-0822-769F0978D64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5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14C4-EEFF-B1F6-DE29-C31FC53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Connecting Students with Businesses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B03115A-3980-99BE-DCEF-5827F1CC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8646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678C7A4F-D72F-6342-9AE4-53F318803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A089BE-D536-15EC-0822-769F0978D64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FF36-FCD9-11CB-09B5-603177D8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Overview</a:t>
            </a:r>
          </a:p>
        </p:txBody>
      </p:sp>
      <p:sp>
        <p:nvSpPr>
          <p:cNvPr id="102" name="Google Shape;102;p2"/>
          <p:cNvSpPr txBox="1">
            <a:spLocks noGrp="1"/>
          </p:cNvSpPr>
          <p:nvPr>
            <p:ph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SzPts val="2400"/>
            </a:pPr>
            <a:r>
              <a:rPr lang="en-US" b="1"/>
              <a:t>Barriers</a:t>
            </a:r>
            <a:r>
              <a:rPr lang="en-US"/>
              <a:t> faced by transition-aged students with disabilities in rural communities</a:t>
            </a:r>
            <a:endParaRPr b="1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Assets </a:t>
            </a:r>
            <a:r>
              <a:rPr lang="en-US"/>
              <a:t>specific to rural communities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Strategies and Solutions</a:t>
            </a:r>
            <a:endParaRPr lang="en-US" b="1">
              <a:cs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Discussion</a:t>
            </a:r>
            <a:endParaRPr lang="en-US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3FB21-05DC-3BDB-14EF-B8BB56DA3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6B2AF4-8E41-A21C-1761-A317BCFE172B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14C4-EEFF-B1F6-DE29-C31FC53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Connecting Students with Businesses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B03115A-3980-99BE-DCEF-5827F1CC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42060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678C7A4F-D72F-6342-9AE4-53F318803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A089BE-D536-15EC-0822-769F0978D64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9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c133044d3_0_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Changing the Narrative</a:t>
            </a:r>
            <a:endParaRPr/>
          </a:p>
        </p:txBody>
      </p:sp>
      <p:sp>
        <p:nvSpPr>
          <p:cNvPr id="229" name="Google Shape;229;g1dc133044d3_0_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457200" indent="-381000">
              <a:spcBef>
                <a:spcPts val="480"/>
              </a:spcBef>
              <a:buSzPts val="2400"/>
            </a:pPr>
            <a:r>
              <a:rPr lang="en-US"/>
              <a:t>Demonstrating the potential of students with disabilities</a:t>
            </a:r>
            <a:endParaRPr lang="en-US">
              <a:cs typeface="Calibri"/>
            </a:endParaRPr>
          </a:p>
          <a:p>
            <a:pPr marL="894715" lvl="1" indent="-342900" algn="l">
              <a:spcBef>
                <a:spcPts val="480"/>
              </a:spcBef>
              <a:spcAft>
                <a:spcPts val="0"/>
              </a:spcAft>
              <a:buSzPts val="2400"/>
            </a:pPr>
            <a:r>
              <a:rPr lang="en-US"/>
              <a:t>Work portfolios</a:t>
            </a:r>
            <a:endParaRPr lang="en-US">
              <a:cs typeface="Calibri" panose="020F0502020204030204"/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/>
              <a:t>Video resumes</a:t>
            </a:r>
            <a:endParaRPr>
              <a:cs typeface="Calibri" panose="020F0502020204030204"/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/>
              <a:t>Job trials/working interviews</a:t>
            </a:r>
            <a:endParaRPr>
              <a:cs typeface="Calibri" panose="020F0502020204030204"/>
            </a:endParaRPr>
          </a:p>
          <a:p>
            <a:pPr marL="876300" lvl="1" indent="-342900">
              <a:spcBef>
                <a:spcPts val="0"/>
              </a:spcBef>
              <a:buSzPts val="2400"/>
            </a:pPr>
            <a:r>
              <a:rPr lang="en-US"/>
              <a:t>Disability awareness training </a:t>
            </a:r>
            <a:endParaRPr>
              <a:cs typeface="Calibri" panose="020F0502020204030204"/>
            </a:endParaRPr>
          </a:p>
          <a:p>
            <a:pPr marL="876300" lvl="1" indent="-342900">
              <a:spcBef>
                <a:spcPts val="0"/>
              </a:spcBef>
              <a:buSzPts val="2400"/>
            </a:pPr>
            <a:r>
              <a:rPr lang="en-US"/>
              <a:t>Success stories</a:t>
            </a:r>
            <a:endParaRPr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51839-FE2F-F6A5-04D3-09407639B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A718DA-D399-89FB-66D1-7CA27EC8FBA5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close up of a pen">
            <a:extLst>
              <a:ext uri="{FF2B5EF4-FFF2-40B4-BE49-F238E27FC236}">
                <a16:creationId xmlns:a16="http://schemas.microsoft.com/office/drawing/2014/main" id="{654BDDDB-25DE-8886-B5EB-13E7AAE11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25960" y="4172950"/>
            <a:ext cx="3374612" cy="23459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dc133044d3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Self-Employment</a:t>
            </a:r>
            <a:endParaRPr/>
          </a:p>
        </p:txBody>
      </p:sp>
      <p:graphicFrame>
        <p:nvGraphicFramePr>
          <p:cNvPr id="240" name="Google Shape;237;g1dc133044d3_0_12">
            <a:extLst>
              <a:ext uri="{FF2B5EF4-FFF2-40B4-BE49-F238E27FC236}">
                <a16:creationId xmlns:a16="http://schemas.microsoft.com/office/drawing/2014/main" id="{1FF84DD9-84B2-6FE8-9F8F-BB79F6150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1725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B378CF6-0BEB-74A9-52EF-5EC1F502B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B542CE-D711-5864-AB09-58002CA522BF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FC27-4481-34CF-5E9A-38E00DB6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0272"/>
            <a:ext cx="8472139" cy="1137386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Washington Entrepreneurship Resources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CDD2-7CB7-82B3-67E8-0325473E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https://wsbdc.org/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https://www.commerce.wa.gov/growing-the-economy/business-services/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4"/>
              </a:rPr>
              <a:t>https://www.cie-nw.org/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US">
                <a:hlinkClick r:id="rId5"/>
              </a:rPr>
              <a:t>https://www.arc-Spokane.org/boss</a:t>
            </a:r>
            <a:endParaRPr lang="en-US"/>
          </a:p>
          <a:p>
            <a:pPr marL="0" indent="0">
              <a:buNone/>
            </a:pPr>
            <a:r>
              <a:rPr lang="en-US">
                <a:hlinkClick r:id="rId6"/>
              </a:rPr>
              <a:t>https://</a:t>
            </a:r>
            <a:r>
              <a:rPr lang="en-US" err="1">
                <a:hlinkClick r:id="rId6"/>
              </a:rPr>
              <a:t>www.dshs.wa.gov</a:t>
            </a:r>
            <a:r>
              <a:rPr lang="en-US">
                <a:hlinkClick r:id="rId6"/>
              </a:rPr>
              <a:t>/sites/default/files/</a:t>
            </a:r>
            <a:r>
              <a:rPr lang="en-US" err="1">
                <a:hlinkClick r:id="rId6"/>
              </a:rPr>
              <a:t>dvr</a:t>
            </a:r>
            <a:r>
              <a:rPr lang="en-US">
                <a:hlinkClick r:id="rId6"/>
              </a:rPr>
              <a:t>/DSHS%20DVR%20Program%20Opportunities.pdf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8BD7FD46-03ED-60D0-F037-C75CA5B8C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337755-3F17-31D7-89FD-46D84B9A2989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dc133044d3_0_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Technology</a:t>
            </a:r>
            <a:endParaRPr/>
          </a:p>
        </p:txBody>
      </p:sp>
      <p:sp>
        <p:nvSpPr>
          <p:cNvPr id="245" name="Google Shape;245;g1dc133044d3_0_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457200" indent="-381000">
              <a:spcBef>
                <a:spcPts val="480"/>
              </a:spcBef>
              <a:buSzPts val="2400"/>
            </a:pPr>
            <a:r>
              <a:rPr lang="en-US"/>
              <a:t>How can technology support rural work experiences?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Remote work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Tele-services</a:t>
            </a:r>
            <a:endParaRPr/>
          </a:p>
        </p:txBody>
      </p:sp>
      <p:pic>
        <p:nvPicPr>
          <p:cNvPr id="247" name="Google Shape;247;g1dc133044d3_0_24" descr="A person sitting at a desk with a compu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000" y="3847501"/>
            <a:ext cx="4329325" cy="244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dc133044d3_0_24" descr="A person using a compu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750" y="4045544"/>
            <a:ext cx="22383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BF6699-7DE9-E4A4-CC9A-0C5487041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D675A9-884A-4803-2861-E57FFB412D4C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6F82B-1E2A-5CA3-B66F-1A570FA8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US" sz="3500">
                <a:cs typeface="Calibri Light"/>
              </a:rPr>
              <a:t>Let's Brainstorm! </a:t>
            </a:r>
            <a:endParaRPr lang="en-US" sz="350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86AAC81-12C5-743E-F8F0-FB1CF1621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44704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113D9B85-0673-BACA-0B9A-61DD3511E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1" y="564770"/>
            <a:ext cx="1625600" cy="5834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C51261-6A02-4D13-8490-B12CA5B26B61}"/>
              </a:ext>
            </a:extLst>
          </p:cNvPr>
          <p:cNvCxnSpPr/>
          <p:nvPr/>
        </p:nvCxnSpPr>
        <p:spPr>
          <a:xfrm>
            <a:off x="6531413" y="1321626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8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0" name="Google Shape;1430;p32"/>
          <p:cNvCxnSpPr>
            <a:stCxn id="1431" idx="2"/>
            <a:endCxn id="1432" idx="0"/>
          </p:cNvCxnSpPr>
          <p:nvPr/>
        </p:nvCxnSpPr>
        <p:spPr>
          <a:xfrm>
            <a:off x="3520362" y="5268764"/>
            <a:ext cx="2400" cy="209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3" name="Google Shape;1433;p32"/>
          <p:cNvCxnSpPr>
            <a:endCxn id="1434" idx="0"/>
          </p:cNvCxnSpPr>
          <p:nvPr/>
        </p:nvCxnSpPr>
        <p:spPr>
          <a:xfrm>
            <a:off x="1409280" y="4091560"/>
            <a:ext cx="0" cy="84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" name="Google Shape;1435;p32"/>
          <p:cNvCxnSpPr>
            <a:stCxn id="1436" idx="4"/>
            <a:endCxn id="1437" idx="0"/>
          </p:cNvCxnSpPr>
          <p:nvPr/>
        </p:nvCxnSpPr>
        <p:spPr>
          <a:xfrm>
            <a:off x="1410030" y="2005468"/>
            <a:ext cx="0" cy="204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32"/>
          <p:cNvCxnSpPr>
            <a:stCxn id="1439" idx="4"/>
            <a:endCxn id="1440" idx="0"/>
          </p:cNvCxnSpPr>
          <p:nvPr/>
        </p:nvCxnSpPr>
        <p:spPr>
          <a:xfrm>
            <a:off x="3522462" y="3512079"/>
            <a:ext cx="0" cy="87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1" name="Google Shape;1441;p32"/>
          <p:cNvCxnSpPr>
            <a:stCxn id="1442" idx="4"/>
            <a:endCxn id="1443" idx="0"/>
          </p:cNvCxnSpPr>
          <p:nvPr/>
        </p:nvCxnSpPr>
        <p:spPr>
          <a:xfrm>
            <a:off x="5630687" y="2006074"/>
            <a:ext cx="0" cy="203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32"/>
          <p:cNvCxnSpPr>
            <a:stCxn id="1445" idx="2"/>
            <a:endCxn id="1446" idx="0"/>
          </p:cNvCxnSpPr>
          <p:nvPr/>
        </p:nvCxnSpPr>
        <p:spPr>
          <a:xfrm>
            <a:off x="5631437" y="4091560"/>
            <a:ext cx="0" cy="84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7" name="Google Shape;1447;p32"/>
          <p:cNvCxnSpPr>
            <a:endCxn id="1448" idx="4"/>
          </p:cNvCxnSpPr>
          <p:nvPr/>
        </p:nvCxnSpPr>
        <p:spPr>
          <a:xfrm rot="10800000">
            <a:off x="7738905" y="3512079"/>
            <a:ext cx="3300" cy="85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9" name="Google Shape;1449;p32"/>
          <p:cNvCxnSpPr>
            <a:cxnSpLocks/>
            <a:stCxn id="1450" idx="2"/>
          </p:cNvCxnSpPr>
          <p:nvPr/>
        </p:nvCxnSpPr>
        <p:spPr>
          <a:xfrm>
            <a:off x="7736319" y="5268775"/>
            <a:ext cx="2586" cy="209089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2" name="Google Shape;1452;p32"/>
          <p:cNvSpPr txBox="1">
            <a:spLocks noGrp="1"/>
          </p:cNvSpPr>
          <p:nvPr>
            <p:ph type="title"/>
          </p:nvPr>
        </p:nvSpPr>
        <p:spPr>
          <a:xfrm>
            <a:off x="628650" y="961636"/>
            <a:ext cx="7886700" cy="7290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3600"/>
              <a:t>Considerations for Rural Transition</a:t>
            </a:r>
            <a:endParaRPr sz="3600"/>
          </a:p>
        </p:txBody>
      </p:sp>
      <p:sp>
        <p:nvSpPr>
          <p:cNvPr id="1434" name="Google Shape;1434;p32"/>
          <p:cNvSpPr/>
          <p:nvPr/>
        </p:nvSpPr>
        <p:spPr>
          <a:xfrm>
            <a:off x="758130" y="4176460"/>
            <a:ext cx="1302300" cy="130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3" name="Google Shape;1453;p32"/>
          <p:cNvSpPr/>
          <p:nvPr/>
        </p:nvSpPr>
        <p:spPr>
          <a:xfrm>
            <a:off x="925080" y="4343410"/>
            <a:ext cx="968400" cy="968400"/>
          </a:xfrm>
          <a:prstGeom prst="arc">
            <a:avLst>
              <a:gd name="adj1" fmla="val 16200000"/>
              <a:gd name="adj2" fmla="val 12804481"/>
            </a:avLst>
          </a:prstGeom>
          <a:noFill/>
          <a:ln w="1143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9" name="Google Shape;1439;p32"/>
          <p:cNvSpPr/>
          <p:nvPr/>
        </p:nvSpPr>
        <p:spPr>
          <a:xfrm>
            <a:off x="2871312" y="2209779"/>
            <a:ext cx="1302300" cy="130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4" name="Google Shape;1454;p32"/>
          <p:cNvSpPr/>
          <p:nvPr/>
        </p:nvSpPr>
        <p:spPr>
          <a:xfrm>
            <a:off x="3038262" y="2376729"/>
            <a:ext cx="968400" cy="968400"/>
          </a:xfrm>
          <a:prstGeom prst="arc">
            <a:avLst>
              <a:gd name="adj1" fmla="val 16200000"/>
              <a:gd name="adj2" fmla="val 21584982"/>
            </a:avLst>
          </a:prstGeom>
          <a:noFill/>
          <a:ln w="1143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6" name="Google Shape;1446;p32"/>
          <p:cNvSpPr/>
          <p:nvPr/>
        </p:nvSpPr>
        <p:spPr>
          <a:xfrm>
            <a:off x="4980287" y="4176460"/>
            <a:ext cx="1302300" cy="130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5" name="Google Shape;1455;p32"/>
          <p:cNvSpPr/>
          <p:nvPr/>
        </p:nvSpPr>
        <p:spPr>
          <a:xfrm>
            <a:off x="5147237" y="4343410"/>
            <a:ext cx="968400" cy="968400"/>
          </a:xfrm>
          <a:prstGeom prst="arc">
            <a:avLst>
              <a:gd name="adj1" fmla="val 16200000"/>
              <a:gd name="adj2" fmla="val 7973707"/>
            </a:avLst>
          </a:prstGeom>
          <a:noFill/>
          <a:ln w="1143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2"/>
          <p:cNvSpPr/>
          <p:nvPr/>
        </p:nvSpPr>
        <p:spPr>
          <a:xfrm>
            <a:off x="7087755" y="2209779"/>
            <a:ext cx="1302300" cy="130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6" name="Google Shape;1456;p32"/>
          <p:cNvSpPr/>
          <p:nvPr/>
        </p:nvSpPr>
        <p:spPr>
          <a:xfrm>
            <a:off x="7254705" y="2376729"/>
            <a:ext cx="968400" cy="968400"/>
          </a:xfrm>
          <a:prstGeom prst="arc">
            <a:avLst>
              <a:gd name="adj1" fmla="val 16200000"/>
              <a:gd name="adj2" fmla="val 2993262"/>
            </a:avLst>
          </a:prstGeom>
          <a:noFill/>
          <a:ln w="1143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3" name="Google Shape;1443;p32"/>
          <p:cNvSpPr/>
          <p:nvPr/>
        </p:nvSpPr>
        <p:spPr>
          <a:xfrm flipH="1">
            <a:off x="4770137" y="2209774"/>
            <a:ext cx="1721100" cy="441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latin typeface="Fira Sans Extra Condensed SemiBold"/>
                <a:sym typeface="Fira Sans Extra Condensed SemiBold"/>
              </a:rPr>
              <a:t>Grow your own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1457" name="Google Shape;1457;p32"/>
          <p:cNvSpPr txBox="1"/>
          <p:nvPr/>
        </p:nvSpPr>
        <p:spPr>
          <a:xfrm>
            <a:off x="4844525" y="2786593"/>
            <a:ext cx="15738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Seek out non-traditional partners and approaches to service provision</a:t>
            </a:r>
          </a:p>
        </p:txBody>
      </p:sp>
      <p:sp>
        <p:nvSpPr>
          <p:cNvPr id="1450" name="Google Shape;1450;p32"/>
          <p:cNvSpPr/>
          <p:nvPr/>
        </p:nvSpPr>
        <p:spPr>
          <a:xfrm flipH="1">
            <a:off x="6709638" y="4769198"/>
            <a:ext cx="2053362" cy="4995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r>
              <a:rPr lang="en" sz="1700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chool-based options</a:t>
            </a:r>
            <a:endParaRPr sz="1700">
              <a:solidFill>
                <a:schemeClr val="bg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8" name="Google Shape;1458;p32"/>
          <p:cNvSpPr txBox="1"/>
          <p:nvPr/>
        </p:nvSpPr>
        <p:spPr>
          <a:xfrm>
            <a:off x="6957700" y="3596294"/>
            <a:ext cx="15738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Think outside the coffee cart!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59" name="Google Shape;1459;p32" descr="Icon of two people sitting down talking. "/>
          <p:cNvGrpSpPr/>
          <p:nvPr/>
        </p:nvGrpSpPr>
        <p:grpSpPr>
          <a:xfrm>
            <a:off x="1213756" y="4633389"/>
            <a:ext cx="391035" cy="388493"/>
            <a:chOff x="580725" y="3617925"/>
            <a:chExt cx="299325" cy="297375"/>
          </a:xfrm>
        </p:grpSpPr>
        <p:sp>
          <p:nvSpPr>
            <p:cNvPr id="1460" name="Google Shape;1460;p32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31" name="Google Shape;1431;p32"/>
          <p:cNvSpPr/>
          <p:nvPr/>
        </p:nvSpPr>
        <p:spPr>
          <a:xfrm flipH="1">
            <a:off x="2658312" y="4827164"/>
            <a:ext cx="1724100" cy="44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Transportation</a:t>
            </a:r>
            <a:endParaRPr>
              <a:solidFill>
                <a:schemeClr val="bg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65" name="Google Shape;1465;p32"/>
          <p:cNvSpPr txBox="1"/>
          <p:nvPr/>
        </p:nvSpPr>
        <p:spPr>
          <a:xfrm>
            <a:off x="2735550" y="3596295"/>
            <a:ext cx="15738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 funds, grants, remote options, and natural supports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6" name="Google Shape;1466;p32" descr="Icon of a person's head. "/>
          <p:cNvGrpSpPr/>
          <p:nvPr/>
        </p:nvGrpSpPr>
        <p:grpSpPr>
          <a:xfrm>
            <a:off x="5398005" y="4561674"/>
            <a:ext cx="466790" cy="531902"/>
            <a:chOff x="4645650" y="3962900"/>
            <a:chExt cx="259950" cy="296175"/>
          </a:xfrm>
        </p:grpSpPr>
        <p:sp>
          <p:nvSpPr>
            <p:cNvPr id="1467" name="Google Shape;1467;p32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37" name="Google Shape;1437;p32"/>
          <p:cNvSpPr/>
          <p:nvPr/>
        </p:nvSpPr>
        <p:spPr>
          <a:xfrm flipH="1">
            <a:off x="545280" y="2209768"/>
            <a:ext cx="1729500" cy="441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Networking</a:t>
            </a:r>
            <a:endParaRPr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73" name="Google Shape;1473;p32"/>
          <p:cNvSpPr txBox="1"/>
          <p:nvPr/>
        </p:nvSpPr>
        <p:spPr>
          <a:xfrm>
            <a:off x="622375" y="2786593"/>
            <a:ext cx="15738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 family connections and nontraditional community sites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4" name="Google Shape;1474;p32" descr="Icon of a ca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946" y="2437425"/>
            <a:ext cx="847000" cy="8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32" descr="Icon of a school building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900" y="2462288"/>
            <a:ext cx="797274" cy="79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EE7FE-F5BE-ADAE-89FF-02E26857A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DAB937-1C4E-AA7E-F4A4-69524463E19D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60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dc133044d3_0_73"/>
          <p:cNvSpPr txBox="1">
            <a:spLocks noGrp="1"/>
          </p:cNvSpPr>
          <p:nvPr>
            <p:ph type="title"/>
          </p:nvPr>
        </p:nvSpPr>
        <p:spPr>
          <a:xfrm>
            <a:off x="628650" y="1529898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and Comments?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 </a:t>
            </a:r>
            <a:endParaRPr/>
          </a:p>
        </p:txBody>
      </p:sp>
      <p:sp>
        <p:nvSpPr>
          <p:cNvPr id="293" name="Google Shape;293;g1dc133044d3_0_73"/>
          <p:cNvSpPr txBox="1">
            <a:spLocks noGrp="1"/>
          </p:cNvSpPr>
          <p:nvPr>
            <p:ph idx="1"/>
          </p:nvPr>
        </p:nvSpPr>
        <p:spPr>
          <a:xfrm>
            <a:off x="628650" y="3320143"/>
            <a:ext cx="7886700" cy="2856820"/>
          </a:xfrm>
          <a:prstGeom prst="rect">
            <a:avLst/>
          </a:prstGeom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Holly Whittenburg </a:t>
            </a:r>
            <a:r>
              <a:rPr lang="en-US">
                <a:hlinkClick r:id="rId3"/>
              </a:rPr>
              <a:t>–holly.whittenburg@wsu.edu</a:t>
            </a:r>
            <a:r>
              <a:rPr lang="en-US"/>
              <a:t>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Josh Taylor – </a:t>
            </a:r>
            <a:r>
              <a:rPr lang="en-US">
                <a:hlinkClick r:id="rId4"/>
              </a:rPr>
              <a:t>josh.taylor@wsu.edu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g1dc133044d3_0_73" descr="A light bulb with a question mar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035" y="4637610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55F2F5-3F83-69B0-BB2F-64E34ADA5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64FC82-977A-BB5B-6ACC-DE433AA070D7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bca68c7e0_0_3"/>
          <p:cNvSpPr txBox="1">
            <a:spLocks noGrp="1"/>
          </p:cNvSpPr>
          <p:nvPr>
            <p:ph idx="1"/>
          </p:nvPr>
        </p:nvSpPr>
        <p:spPr>
          <a:xfrm>
            <a:off x="407048" y="1831457"/>
            <a:ext cx="7886700" cy="4351338"/>
          </a:xfrm>
          <a:prstGeom prst="rect">
            <a:avLst/>
          </a:prstGeom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>
              <a:cs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CBF9B-EE6A-5A56-5B06-283E220E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E9653-625A-188D-DDB1-67085AB12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58D347-E573-6838-D2CD-52842D187C54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2D268474-735A-EE27-D2AA-8566ACEFA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008510"/>
              </p:ext>
            </p:extLst>
          </p:nvPr>
        </p:nvGraphicFramePr>
        <p:xfrm>
          <a:off x="559837" y="1600200"/>
          <a:ext cx="7954346" cy="43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bca68c7e0_0_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9C1B3C"/>
          </a:solidFill>
        </p:spPr>
        <p:txBody>
          <a:bodyPr spcFirstLastPara="1" wrap="square" lIns="0" tIns="0" rIns="91425" bIns="45700" anchor="ctr" anchorCtr="0">
            <a:normAutofit/>
          </a:bodyPr>
          <a:lstStyle/>
          <a:p>
            <a:pPr marL="0" indent="0" algn="ctr">
              <a:spcBef>
                <a:spcPts val="480"/>
              </a:spcBef>
              <a:buNone/>
            </a:pPr>
            <a:r>
              <a:rPr lang="en-US" sz="4800">
                <a:solidFill>
                  <a:schemeClr val="bg1"/>
                </a:solidFill>
              </a:rPr>
              <a:t>Why do families and students choose to live and work in rural parts of the Northwest? </a:t>
            </a:r>
            <a:endParaRPr sz="48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E6533-22D2-8213-ACEC-40706BC81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89A59E-F19E-E0EF-0BA5-065A8D3AA41C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A3E714E-5248-ED01-8BEC-670CA7C0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5c624c8d7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Rural Asset: The Rural </a:t>
            </a:r>
            <a:br>
              <a:rPr lang="en-US"/>
            </a:br>
            <a:r>
              <a:rPr lang="en-US"/>
              <a:t>Mindset</a:t>
            </a:r>
            <a:endParaRPr/>
          </a:p>
        </p:txBody>
      </p:sp>
      <p:sp>
        <p:nvSpPr>
          <p:cNvPr id="173" name="Google Shape;173;g205c624c8d7_0_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457200"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3200"/>
              <a:t>Asset-based approach</a:t>
            </a:r>
          </a:p>
          <a:p>
            <a:pPr marL="457200" indent="-368300">
              <a:lnSpc>
                <a:spcPct val="114999"/>
              </a:lnSpc>
              <a:spcBef>
                <a:spcPts val="0"/>
              </a:spcBef>
              <a:buSzPts val="2200"/>
            </a:pPr>
            <a:r>
              <a:rPr lang="en-US" sz="3200"/>
              <a:t>Collaborative, hands-on, problem-solving </a:t>
            </a:r>
            <a:endParaRPr lang="en-US" sz="3200">
              <a:cs typeface="Calibri"/>
            </a:endParaRPr>
          </a:p>
          <a:p>
            <a:pPr marL="457200" indent="-3683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3200"/>
              <a:t>Deep connections to their natural surroundings</a:t>
            </a:r>
            <a:endParaRPr sz="3200">
              <a:cs typeface="Calibri"/>
            </a:endParaRPr>
          </a:p>
          <a:p>
            <a:pPr marL="457200"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3200"/>
              <a:t>The original tinkerers, reduce/reuse/recyclers, fixers and networkers</a:t>
            </a:r>
            <a:endParaRPr sz="320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78163-AA13-CC3A-E108-0A5C42DA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01FE9B-B253-9304-57E4-EE2EA8C2E04E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c133044d3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Capital</a:t>
            </a:r>
            <a:endParaRPr/>
          </a:p>
        </p:txBody>
      </p:sp>
      <p:sp>
        <p:nvSpPr>
          <p:cNvPr id="195" name="Google Shape;195;g1dc133044d3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social capital?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does it mean to belong to a rural community?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Importance of social networks within rural communities</a:t>
            </a:r>
            <a:endParaRPr/>
          </a:p>
        </p:txBody>
      </p:sp>
      <p:pic>
        <p:nvPicPr>
          <p:cNvPr id="197" name="Google Shape;197;g1dc133044d3_0_0" descr="A white church with a fence in front of i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325" y="4080075"/>
            <a:ext cx="4956950" cy="24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dc133044d3_0_0" descr="A group of people at a barbec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00" y="4080075"/>
            <a:ext cx="3646956" cy="24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B1773-199C-F3ED-3A50-25B45074A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2D4ABC-5900-640B-9A35-030D09299DFF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ED71-B2EF-B2D5-D211-CFFADF83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Let's Try It!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6E4F-4033-E7BE-3C5B-33BBA492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Who would you go to when you need advice?</a:t>
            </a:r>
          </a:p>
          <a:p>
            <a:pPr lvl="1"/>
            <a:r>
              <a:rPr lang="en-US">
                <a:cs typeface="Calibri"/>
              </a:rPr>
              <a:t>Who would you go to when you want to have fun?</a:t>
            </a:r>
          </a:p>
          <a:p>
            <a:pPr lvl="1"/>
            <a:r>
              <a:rPr lang="en-US">
                <a:cs typeface="Calibri"/>
              </a:rPr>
              <a:t>Who would you go to learn more about ________? </a:t>
            </a:r>
          </a:p>
          <a:p>
            <a:pPr lvl="1"/>
            <a:r>
              <a:rPr lang="en-US">
                <a:cs typeface="Calibri"/>
              </a:rPr>
              <a:t>Who would you go to when you have a problem? 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B085C20E-13A9-7858-AC81-0677CE95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1567E-0057-01A5-6D77-05110E0B50DA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 hand drawing a network">
            <a:extLst>
              <a:ext uri="{FF2B5EF4-FFF2-40B4-BE49-F238E27FC236}">
                <a16:creationId xmlns:a16="http://schemas.microsoft.com/office/drawing/2014/main" id="{E2D5F029-8214-08E3-1443-7D890BE1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608" y="3876210"/>
            <a:ext cx="4241645" cy="27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bca68c7e0_0_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4418310" cy="1345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Rural Asset: Small Businesses</a:t>
            </a:r>
            <a:endParaRPr/>
          </a:p>
        </p:txBody>
      </p:sp>
      <p:pic>
        <p:nvPicPr>
          <p:cNvPr id="9" name="Content Placeholder 8" descr="A blue and white map of the state of Washington depicting proportion of small businesses in each county. ">
            <a:extLst>
              <a:ext uri="{FF2B5EF4-FFF2-40B4-BE49-F238E27FC236}">
                <a16:creationId xmlns:a16="http://schemas.microsoft.com/office/drawing/2014/main" id="{69A77791-8379-98CA-2C69-0D4ABB643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310" y="1825625"/>
            <a:ext cx="6505380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E7DFD-5835-7F7B-1106-1ACFF539F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F4B4FF-B215-D077-613A-F1F6FA33889E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856671-32FC-C644-B6C3-84779D3C0F60}"/>
              </a:ext>
            </a:extLst>
          </p:cNvPr>
          <p:cNvSpPr txBox="1"/>
          <p:nvPr/>
        </p:nvSpPr>
        <p:spPr>
          <a:xfrm>
            <a:off x="332015" y="6323597"/>
            <a:ext cx="8811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5"/>
              </a:rPr>
              <a:t>https://advocacy.sba.gov/wp-content/uploads/2022/08/Small-Business-Economic-Profile-WA.pdf</a:t>
            </a:r>
            <a:r>
              <a:rPr lang="en-US" sz="16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5c624c8d7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Rural Asset: Local, Small, Flexible</a:t>
            </a:r>
            <a:endParaRPr sz="3600"/>
          </a:p>
        </p:txBody>
      </p:sp>
      <p:graphicFrame>
        <p:nvGraphicFramePr>
          <p:cNvPr id="154" name="Google Shape;151;g205c624c8d7_0_19">
            <a:extLst>
              <a:ext uri="{FF2B5EF4-FFF2-40B4-BE49-F238E27FC236}">
                <a16:creationId xmlns:a16="http://schemas.microsoft.com/office/drawing/2014/main" id="{58B49CEF-753D-0F64-88A8-887C832A5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0569"/>
              </p:ext>
            </p:extLst>
          </p:nvPr>
        </p:nvGraphicFramePr>
        <p:xfrm>
          <a:off x="628650" y="1494757"/>
          <a:ext cx="7886700" cy="468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4973B5-0A03-5F77-4176-1D8D4BDA2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4477"/>
            <a:ext cx="1625600" cy="5834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4AE43F-BBC3-1618-5CBD-AE58F7573D8C}"/>
              </a:ext>
            </a:extLst>
          </p:cNvPr>
          <p:cNvCxnSpPr/>
          <p:nvPr/>
        </p:nvCxnSpPr>
        <p:spPr>
          <a:xfrm>
            <a:off x="6824133" y="931333"/>
            <a:ext cx="2319867" cy="0"/>
          </a:xfrm>
          <a:prstGeom prst="line">
            <a:avLst/>
          </a:prstGeom>
          <a:ln>
            <a:solidFill>
              <a:schemeClr val="bg1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19E051549804D8B823930D5BAFE7B" ma:contentTypeVersion="13" ma:contentTypeDescription="Create a new document." ma:contentTypeScope="" ma:versionID="3bd7e606863498640df394e789d83216">
  <xsd:schema xmlns:xsd="http://www.w3.org/2001/XMLSchema" xmlns:xs="http://www.w3.org/2001/XMLSchema" xmlns:p="http://schemas.microsoft.com/office/2006/metadata/properties" xmlns:ns2="d66e13b4-6ad2-466c-808d-496feaa814d6" xmlns:ns3="5ce4d75c-128b-4f7c-b050-0a3b2b373af0" targetNamespace="http://schemas.microsoft.com/office/2006/metadata/properties" ma:root="true" ma:fieldsID="acb591eb90deb53299b2fb602805da5e" ns2:_="" ns3:_="">
    <xsd:import namespace="d66e13b4-6ad2-466c-808d-496feaa814d6"/>
    <xsd:import namespace="5ce4d75c-128b-4f7c-b050-0a3b2b373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e13b4-6ad2-466c-808d-496feaa81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4d75c-128b-4f7c-b050-0a3b2b373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57B89B-07FA-44B4-BBE0-61D08B06986D}"/>
</file>

<file path=customXml/itemProps2.xml><?xml version="1.0" encoding="utf-8"?>
<ds:datastoreItem xmlns:ds="http://schemas.openxmlformats.org/officeDocument/2006/customXml" ds:itemID="{1B4C6652-1A52-40A8-BFFC-0185CE8516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760</Words>
  <Application>Microsoft Macintosh PowerPoint</Application>
  <PresentationFormat>On-screen Show (4:3)</PresentationFormat>
  <Paragraphs>147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Fira Sans Extra Condensed SemiBold</vt:lpstr>
      <vt:lpstr>Fredoka One</vt:lpstr>
      <vt:lpstr>Roboto</vt:lpstr>
      <vt:lpstr>Roboto Condensed Light</vt:lpstr>
      <vt:lpstr>Trebuchet MS</vt:lpstr>
      <vt:lpstr>Varela</vt:lpstr>
      <vt:lpstr>Office Theme</vt:lpstr>
      <vt:lpstr>PowerPoint Presentation</vt:lpstr>
      <vt:lpstr>Session Overview</vt:lpstr>
      <vt:lpstr>Barriers</vt:lpstr>
      <vt:lpstr>PowerPoint Presentation</vt:lpstr>
      <vt:lpstr>Rural Asset: The Rural  Mindset</vt:lpstr>
      <vt:lpstr>Social Capital</vt:lpstr>
      <vt:lpstr>Let's Try It! </vt:lpstr>
      <vt:lpstr>Rural Asset: Small Businesses</vt:lpstr>
      <vt:lpstr>Rural Asset: Local, Small, Flexible</vt:lpstr>
      <vt:lpstr>Rural Asset: Unique Industries</vt:lpstr>
      <vt:lpstr>PowerPoint Presentation</vt:lpstr>
      <vt:lpstr>Student-Centered Planning </vt:lpstr>
      <vt:lpstr>Developing Community Partnerships</vt:lpstr>
      <vt:lpstr>Community Resource Mapping</vt:lpstr>
      <vt:lpstr>Let's Try It! </vt:lpstr>
      <vt:lpstr>Connecting Students with Businesses</vt:lpstr>
      <vt:lpstr>Connecting Students with Businesses</vt:lpstr>
      <vt:lpstr>Connecting Students with Businesses</vt:lpstr>
      <vt:lpstr>Connecting Students with Businesses</vt:lpstr>
      <vt:lpstr>Connecting Students with Businesses</vt:lpstr>
      <vt:lpstr>Changing the Narrative</vt:lpstr>
      <vt:lpstr>Self-Employment</vt:lpstr>
      <vt:lpstr>Washington Entrepreneurship Resources </vt:lpstr>
      <vt:lpstr>Technology</vt:lpstr>
      <vt:lpstr>Let's Brainstorm! </vt:lpstr>
      <vt:lpstr>Considerations for Rural Transition</vt:lpstr>
      <vt:lpstr>Questions and Comments? 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Whittenburg, Holly N.</cp:lastModifiedBy>
  <cp:revision>1</cp:revision>
  <dcterms:created xsi:type="dcterms:W3CDTF">2018-10-03T21:39:58Z</dcterms:created>
  <dcterms:modified xsi:type="dcterms:W3CDTF">2023-07-26T23:02:40Z</dcterms:modified>
</cp:coreProperties>
</file>